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3"/>
  </p:sldMasterIdLst>
  <p:notesMasterIdLst>
    <p:notesMasterId r:id="rId5"/>
  </p:notesMasterIdLst>
  <p:sldIdLst>
    <p:sldId id="256" r:id="rId4"/>
    <p:sldId id="257" r:id="rId6"/>
    <p:sldId id="258" r:id="rId7"/>
    <p:sldId id="259" r:id="rId8"/>
    <p:sldId id="260" r:id="rId9"/>
    <p:sldId id="274" r:id="rId10"/>
    <p:sldId id="261" r:id="rId11"/>
    <p:sldId id="262" r:id="rId12"/>
    <p:sldId id="263" r:id="rId13"/>
    <p:sldId id="264" r:id="rId14"/>
    <p:sldId id="265" r:id="rId15"/>
    <p:sldId id="266" r:id="rId16"/>
    <p:sldId id="267" r:id="rId17"/>
    <p:sldId id="268" r:id="rId18"/>
    <p:sldId id="279" r:id="rId19"/>
    <p:sldId id="287" r:id="rId20"/>
    <p:sldId id="288" r:id="rId21"/>
  </p:sldIdLst>
  <p:sldSz cx="9144000" cy="5143500"/>
  <p:notesSz cx="6858000" cy="9144000"/>
  <p:embeddedFontLst>
    <p:embeddedFont>
      <p:font typeface="Roboto Medium" panose="02000000000000000000"/>
      <p:regular r:id="rId25"/>
    </p:embeddedFont>
    <p:embeddedFont>
      <p:font typeface="Roboto" panose="02000000000000000000"/>
      <p:regular r:id="rId26"/>
      <p:bold r:id="rId27"/>
      <p:italic r:id="rId28"/>
      <p:boldItalic r:id="rId29"/>
    </p:embeddedFont>
    <p:embeddedFont>
      <p:font typeface="Google Sans" panose="020B0503030502040204"/>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1299"/>
        <p:guide pos="2546"/>
        <p:guide orient="horz" pos="720"/>
        <p:guide orient="horz" pos="1341"/>
        <p:guide pos="18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9b66418d24_0_5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b66418d24_0_5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9b66418d24_0_6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b66418d24_0_6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b42c1331b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42c1331b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gf1c9bd0a8e_1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1c9bd0a8e_1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1049a4d6472_0_6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49a4d6472_0_6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g1049a4d6472_0_18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49a4d6472_0_18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g1049a4d6472_0_18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49a4d6472_0_18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9b66418d24_0_5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9b66418d24_0_5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1049a4d6472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49a4d6472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1049a4d6472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49a4d6472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1049a4d6472_0_6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49a4d6472_0_6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1049a4d6472_0_6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49a4d6472_0_6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1049a4d6472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49a4d6472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9b66418d24_0_5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b66418d24_0_5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 name="Shape 171"/>
        <p:cNvGrpSpPr/>
        <p:nvPr/>
      </p:nvGrpSpPr>
      <p:grpSpPr>
        <a:xfrm>
          <a:off x="0" y="0"/>
          <a:ext cx="0" cy="0"/>
          <a:chOff x="0" y="0"/>
          <a:chExt cx="0" cy="0"/>
        </a:xfrm>
      </p:grpSpPr>
      <p:sp>
        <p:nvSpPr>
          <p:cNvPr id="172" name="Google Shape;172;g9b66418d24_0_5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b66418d24_0_5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hyperlink" Target="http://www.apache.org/licenses/LICENSE-2.0"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hyperlink" Target="http://www.apache.org/licenses/LICENSE-2.0" TargetMode="Externa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pache.org/licenses/LICENSE-2.0"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9" name="Shape 9"/>
        <p:cNvGrpSpPr/>
        <p:nvPr/>
      </p:nvGrpSpPr>
      <p:grpSpPr>
        <a:xfrm>
          <a:off x="0" y="0"/>
          <a:ext cx="0" cy="0"/>
          <a:chOff x="0" y="0"/>
          <a:chExt cx="0" cy="0"/>
        </a:xfrm>
      </p:grpSpPr>
      <p:sp>
        <p:nvSpPr>
          <p:cNvPr id="10" name="Google Shape;10;p2"/>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 name="Google Shape;11;p2"/>
          <p:cNvPicPr preferRelativeResize="0"/>
          <p:nvPr/>
        </p:nvPicPr>
        <p:blipFill rotWithShape="1">
          <a:blip r:embed="rId2"/>
          <a:srcRect l="14559" t="14006" r="20178" b="33217"/>
          <a:stretch>
            <a:fillRect/>
          </a:stretch>
        </p:blipFill>
        <p:spPr>
          <a:xfrm rot="-5400000">
            <a:off x="7627698" y="2012621"/>
            <a:ext cx="1933105" cy="1118250"/>
          </a:xfrm>
          <a:prstGeom prst="rect">
            <a:avLst/>
          </a:prstGeom>
          <a:noFill/>
          <a:ln>
            <a:noFill/>
          </a:ln>
        </p:spPr>
      </p:pic>
      <p:pic>
        <p:nvPicPr>
          <p:cNvPr id="12" name="Google Shape;12;p2"/>
          <p:cNvPicPr preferRelativeResize="0"/>
          <p:nvPr/>
        </p:nvPicPr>
        <p:blipFill rotWithShape="1">
          <a:blip r:embed="rId3"/>
          <a:srcRect l="26139" t="40717" r="39936" b="40719"/>
          <a:stretch>
            <a:fillRect/>
          </a:stretch>
        </p:blipFill>
        <p:spPr>
          <a:xfrm>
            <a:off x="8135725" y="4798231"/>
            <a:ext cx="626400" cy="191905"/>
          </a:xfrm>
          <a:prstGeom prst="rect">
            <a:avLst/>
          </a:prstGeom>
          <a:noFill/>
          <a:ln>
            <a:noFill/>
          </a:ln>
        </p:spPr>
      </p:pic>
      <p:sp>
        <p:nvSpPr>
          <p:cNvPr id="13" name="Google Shape;13;p2"/>
          <p:cNvSpPr txBox="1"/>
          <p:nvPr>
            <p:ph type="title"/>
          </p:nvPr>
        </p:nvSpPr>
        <p:spPr>
          <a:xfrm>
            <a:off x="286950" y="1286325"/>
            <a:ext cx="5811300" cy="11151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4800" b="1">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14" name="Google Shape;14;p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solidFill>
                  <a:srgbClr val="FFFFFF"/>
                </a:solidFill>
                <a:latin typeface="Roboto" panose="02000000000000000000"/>
                <a:ea typeface="Roboto" panose="02000000000000000000"/>
                <a:cs typeface="Roboto" panose="02000000000000000000"/>
                <a:sym typeface="Roboto" panose="02000000000000000000"/>
              </a:rPr>
              <a:t>This work is licensed under </a:t>
            </a:r>
            <a:r>
              <a:rPr lang="en-US" sz="600" u="sng">
                <a:solidFill>
                  <a:srgbClr val="FFFFFF"/>
                </a:solidFill>
                <a:latin typeface="Roboto" panose="02000000000000000000"/>
                <a:ea typeface="Roboto" panose="02000000000000000000"/>
                <a:cs typeface="Roboto" panose="02000000000000000000"/>
                <a:sym typeface="Roboto" panose="02000000000000000000"/>
                <a:hlinkClick r:id="rId4"/>
              </a:rPr>
              <a:t>The Apache License 2.0</a:t>
            </a:r>
            <a:endParaRPr sz="600">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acer">
  <p:cSld name="CUSTOM_15">
    <p:spTree>
      <p:nvGrpSpPr>
        <p:cNvPr id="74" name="Shape 74"/>
        <p:cNvGrpSpPr/>
        <p:nvPr/>
      </p:nvGrpSpPr>
      <p:grpSpPr>
        <a:xfrm>
          <a:off x="0" y="0"/>
          <a:ext cx="0" cy="0"/>
          <a:chOff x="0" y="0"/>
          <a:chExt cx="0" cy="0"/>
        </a:xfrm>
      </p:grpSpPr>
      <p:sp>
        <p:nvSpPr>
          <p:cNvPr id="75" name="Google Shape;75;p12"/>
          <p:cNvSpPr/>
          <p:nvPr/>
        </p:nvSpPr>
        <p:spPr>
          <a:xfrm rot="10800000" flipH="1">
            <a:off x="-9525" y="-14924"/>
            <a:ext cx="9162900" cy="5175300"/>
          </a:xfrm>
          <a:prstGeom prst="rect">
            <a:avLst/>
          </a:prstGeom>
          <a:solidFill>
            <a:srgbClr val="D7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2"/>
          <p:cNvSpPr txBox="1"/>
          <p:nvPr>
            <p:ph type="title"/>
          </p:nvPr>
        </p:nvSpPr>
        <p:spPr>
          <a:xfrm>
            <a:off x="880175" y="1994775"/>
            <a:ext cx="7383600" cy="1155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9pPr>
          </a:lstStyle>
          <a:p/>
        </p:txBody>
      </p:sp>
      <p:pic>
        <p:nvPicPr>
          <p:cNvPr id="77" name="Google Shape;77;p12"/>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78" name="Google Shape;78;p12"/>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the </a:t>
            </a:r>
            <a:r>
              <a:rPr lang="en-US" sz="600" u="sng">
                <a:latin typeface="Roboto" panose="02000000000000000000"/>
                <a:ea typeface="Roboto" panose="02000000000000000000"/>
                <a:cs typeface="Roboto" panose="02000000000000000000"/>
                <a:sym typeface="Roboto" panose="02000000000000000000"/>
                <a:hlinkClick r:id="rId3"/>
              </a:rPr>
              <a:t>Apache 2.0 License</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acer 1">
  <p:cSld name="CUSTOM_38">
    <p:spTree>
      <p:nvGrpSpPr>
        <p:cNvPr id="79" name="Shape 79"/>
        <p:cNvGrpSpPr/>
        <p:nvPr/>
      </p:nvGrpSpPr>
      <p:grpSpPr>
        <a:xfrm>
          <a:off x="0" y="0"/>
          <a:ext cx="0" cy="0"/>
          <a:chOff x="0" y="0"/>
          <a:chExt cx="0" cy="0"/>
        </a:xfrm>
      </p:grpSpPr>
      <p:sp>
        <p:nvSpPr>
          <p:cNvPr id="80" name="Google Shape;80;p13"/>
          <p:cNvSpPr/>
          <p:nvPr/>
        </p:nvSpPr>
        <p:spPr>
          <a:xfrm rot="10800000" flipH="1">
            <a:off x="-9525" y="-14924"/>
            <a:ext cx="9162900" cy="5175300"/>
          </a:xfrm>
          <a:prstGeom prst="rect">
            <a:avLst/>
          </a:prstGeom>
          <a:solidFill>
            <a:srgbClr val="EFF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3"/>
          <p:cNvSpPr txBox="1"/>
          <p:nvPr>
            <p:ph type="title"/>
          </p:nvPr>
        </p:nvSpPr>
        <p:spPr>
          <a:xfrm>
            <a:off x="880175" y="1994775"/>
            <a:ext cx="7383600" cy="1155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2400" b="1">
                <a:solidFill>
                  <a:srgbClr val="073042"/>
                </a:solidFill>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9pPr>
          </a:lstStyle>
          <a:p/>
        </p:txBody>
      </p:sp>
      <p:pic>
        <p:nvPicPr>
          <p:cNvPr id="82" name="Google Shape;82;p13"/>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83" name="Google Shape;83;p13"/>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sp>
        <p:nvSpPr>
          <p:cNvPr id="84" name="Google Shape;84;p13"/>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the </a:t>
            </a:r>
            <a:r>
              <a:rPr lang="en-US" sz="600" u="sng">
                <a:latin typeface="Roboto" panose="02000000000000000000"/>
                <a:ea typeface="Roboto" panose="02000000000000000000"/>
                <a:cs typeface="Roboto" panose="02000000000000000000"/>
                <a:sym typeface="Roboto" panose="02000000000000000000"/>
                <a:hlinkClick r:id="rId3"/>
              </a:rPr>
              <a:t>Apache 2.0 License</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_2">
    <p:spTree>
      <p:nvGrpSpPr>
        <p:cNvPr id="85" name="Shape 85"/>
        <p:cNvGrpSpPr/>
        <p:nvPr/>
      </p:nvGrpSpPr>
      <p:grpSpPr>
        <a:xfrm>
          <a:off x="0" y="0"/>
          <a:ext cx="0" cy="0"/>
          <a:chOff x="0" y="0"/>
          <a:chExt cx="0" cy="0"/>
        </a:xfrm>
      </p:grpSpPr>
      <p:sp>
        <p:nvSpPr>
          <p:cNvPr id="86" name="Google Shape;86;p14"/>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4"/>
          <p:cNvSpPr txBox="1"/>
          <p:nvPr>
            <p:ph type="title"/>
          </p:nvPr>
        </p:nvSpPr>
        <p:spPr>
          <a:xfrm>
            <a:off x="286950" y="1903275"/>
            <a:ext cx="5496600" cy="7869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88" name="Google Shape;88;p14"/>
          <p:cNvSpPr txBox="1"/>
          <p:nvPr>
            <p:ph type="subTitle" idx="1"/>
          </p:nvPr>
        </p:nvSpPr>
        <p:spPr>
          <a:xfrm>
            <a:off x="286950" y="2677725"/>
            <a:ext cx="7516200" cy="5625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16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1600"/>
              </a:spcBef>
              <a:spcAft>
                <a:spcPts val="1600"/>
              </a:spcAft>
              <a:buNone/>
              <a:defRPr sz="2400">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89" name="Google Shape;89;p14"/>
          <p:cNvSpPr/>
          <p:nvPr/>
        </p:nvSpPr>
        <p:spPr>
          <a:xfrm>
            <a:off x="4148863" y="3818026"/>
            <a:ext cx="2679300" cy="2679300"/>
          </a:xfrm>
          <a:prstGeom prst="arc">
            <a:avLst>
              <a:gd name="adj1" fmla="val 16200000"/>
              <a:gd name="adj2" fmla="val 0"/>
            </a:avLst>
          </a:prstGeom>
          <a:noFill/>
          <a:ln w="152400" cap="flat" cmpd="sng">
            <a:solidFill>
              <a:srgbClr val="4285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4"/>
          <p:cNvSpPr/>
          <p:nvPr/>
        </p:nvSpPr>
        <p:spPr>
          <a:xfrm rot="-5400000">
            <a:off x="4158328" y="3817811"/>
            <a:ext cx="2679300" cy="2679300"/>
          </a:xfrm>
          <a:prstGeom prst="arc">
            <a:avLst>
              <a:gd name="adj1" fmla="val 16200000"/>
              <a:gd name="adj2" fmla="val 0"/>
            </a:avLst>
          </a:prstGeom>
          <a:noFill/>
          <a:ln w="152400" cap="flat" cmpd="sng">
            <a:solidFill>
              <a:srgbClr val="4285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4"/>
          <p:cNvSpPr/>
          <p:nvPr/>
        </p:nvSpPr>
        <p:spPr>
          <a:xfrm rot="10800000">
            <a:off x="6162006" y="639800"/>
            <a:ext cx="2600400" cy="2600400"/>
          </a:xfrm>
          <a:prstGeom prst="arc">
            <a:avLst>
              <a:gd name="adj1" fmla="val 16200000"/>
              <a:gd name="adj2" fmla="val 0"/>
            </a:avLst>
          </a:prstGeom>
          <a:noFill/>
          <a:ln w="152400" cap="flat" cmpd="sng">
            <a:solidFill>
              <a:srgbClr val="EFF7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4"/>
          <p:cNvSpPr/>
          <p:nvPr/>
        </p:nvSpPr>
        <p:spPr>
          <a:xfrm rot="5400000">
            <a:off x="6162006" y="639827"/>
            <a:ext cx="2600400" cy="2600400"/>
          </a:xfrm>
          <a:prstGeom prst="arc">
            <a:avLst>
              <a:gd name="adj1" fmla="val 16200000"/>
              <a:gd name="adj2" fmla="val 0"/>
            </a:avLst>
          </a:prstGeom>
          <a:noFill/>
          <a:ln w="152400" cap="flat" cmpd="sng">
            <a:solidFill>
              <a:srgbClr val="EFF7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3" name="Google Shape;93;p14"/>
          <p:cNvCxnSpPr/>
          <p:nvPr/>
        </p:nvCxnSpPr>
        <p:spPr>
          <a:xfrm rot="-5400000">
            <a:off x="5160485" y="945335"/>
            <a:ext cx="2003100" cy="0"/>
          </a:xfrm>
          <a:prstGeom prst="straightConnector1">
            <a:avLst/>
          </a:prstGeom>
          <a:noFill/>
          <a:ln w="152400" cap="flat" cmpd="sng">
            <a:solidFill>
              <a:srgbClr val="EFF7CF"/>
            </a:solidFill>
            <a:prstDash val="solid"/>
            <a:round/>
            <a:headEnd type="none" w="med" len="med"/>
            <a:tailEnd type="none" w="med" len="med"/>
          </a:ln>
        </p:spPr>
      </p:cxnSp>
      <p:cxnSp>
        <p:nvCxnSpPr>
          <p:cNvPr id="94" name="Google Shape;94;p14"/>
          <p:cNvCxnSpPr/>
          <p:nvPr/>
        </p:nvCxnSpPr>
        <p:spPr>
          <a:xfrm rot="-5400000">
            <a:off x="7760860" y="986635"/>
            <a:ext cx="2003100" cy="0"/>
          </a:xfrm>
          <a:prstGeom prst="straightConnector1">
            <a:avLst/>
          </a:prstGeom>
          <a:noFill/>
          <a:ln w="152400" cap="flat" cmpd="sng">
            <a:solidFill>
              <a:srgbClr val="EFF7CF"/>
            </a:solidFill>
            <a:prstDash val="solid"/>
            <a:round/>
            <a:headEnd type="none" w="med" len="med"/>
            <a:tailEnd type="none" w="med" len="med"/>
          </a:ln>
        </p:spPr>
      </p:cxnSp>
      <p:pic>
        <p:nvPicPr>
          <p:cNvPr id="95" name="Google Shape;95;p14"/>
          <p:cNvPicPr preferRelativeResize="0"/>
          <p:nvPr/>
        </p:nvPicPr>
        <p:blipFill rotWithShape="1">
          <a:blip r:embed="rId2"/>
          <a:srcRect l="26139" t="40717" r="39936" b="40719"/>
          <a:stretch>
            <a:fillRect/>
          </a:stretch>
        </p:blipFill>
        <p:spPr>
          <a:xfrm>
            <a:off x="8135725" y="4798231"/>
            <a:ext cx="626400" cy="191905"/>
          </a:xfrm>
          <a:prstGeom prst="rect">
            <a:avLst/>
          </a:prstGeom>
          <a:noFill/>
          <a:ln>
            <a:noFill/>
          </a:ln>
        </p:spPr>
      </p:pic>
      <p:sp>
        <p:nvSpPr>
          <p:cNvPr id="96" name="Google Shape;96;p14"/>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US" sz="600" u="sng">
                <a:solidFill>
                  <a:srgbClr val="FFFFFF"/>
                </a:solidFill>
                <a:latin typeface="Roboto" panose="02000000000000000000"/>
                <a:ea typeface="Roboto" panose="02000000000000000000"/>
                <a:cs typeface="Roboto" panose="02000000000000000000"/>
                <a:sym typeface="Roboto" panose="02000000000000000000"/>
                <a:hlinkClick r:id="rId3"/>
              </a:rPr>
              <a:t>Apache 2.0 License</a:t>
            </a:r>
            <a:endParaRPr sz="600">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  1">
  <p:cSld name="CUSTOM_40_1">
    <p:spTree>
      <p:nvGrpSpPr>
        <p:cNvPr id="97" name="Shape 97"/>
        <p:cNvGrpSpPr/>
        <p:nvPr/>
      </p:nvGrpSpPr>
      <p:grpSpPr>
        <a:xfrm>
          <a:off x="0" y="0"/>
          <a:ext cx="0" cy="0"/>
          <a:chOff x="0" y="0"/>
          <a:chExt cx="0" cy="0"/>
        </a:xfrm>
      </p:grpSpPr>
      <p:sp>
        <p:nvSpPr>
          <p:cNvPr id="98" name="Google Shape;98;p15"/>
          <p:cNvSpPr txBox="1"/>
          <p:nvPr>
            <p:ph type="title"/>
          </p:nvPr>
        </p:nvSpPr>
        <p:spPr>
          <a:xfrm>
            <a:off x="300500" y="990000"/>
            <a:ext cx="5673000" cy="814800"/>
          </a:xfrm>
          <a:prstGeom prst="rect">
            <a:avLst/>
          </a:prstGeom>
          <a:noFill/>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Font typeface="Roboto Medium" panose="02000000000000000000"/>
              <a:buNone/>
              <a:defRPr>
                <a:latin typeface="Roboto Medium" panose="02000000000000000000"/>
                <a:ea typeface="Roboto Medium" panose="02000000000000000000"/>
                <a:cs typeface="Roboto Medium" panose="02000000000000000000"/>
                <a:sym typeface="Roboto Medium" panose="02000000000000000000"/>
              </a:defRPr>
            </a:lvl1pPr>
            <a:lvl2pPr marL="457200" lvl="1"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2pPr>
            <a:lvl3pPr marL="457200" lvl="2"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3pPr>
            <a:lvl4pPr marL="457200" lvl="3"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4pPr>
            <a:lvl5pPr marL="457200" lvl="4"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5pPr>
            <a:lvl6pPr marL="457200" lvl="5"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6pPr>
            <a:lvl7pPr marL="457200" lvl="6"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7pPr>
            <a:lvl8pPr marL="457200" lvl="7"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8pPr>
            <a:lvl9pPr marL="457200" lvl="8"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99" name="Google Shape;99;p15"/>
          <p:cNvSpPr txBox="1"/>
          <p:nvPr>
            <p:ph type="title" idx="2"/>
          </p:nvPr>
        </p:nvSpPr>
        <p:spPr>
          <a:xfrm>
            <a:off x="300500" y="257525"/>
            <a:ext cx="50418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pic>
        <p:nvPicPr>
          <p:cNvPr id="100" name="Google Shape;100;p15"/>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101" name="Google Shape;101;p15"/>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sp>
        <p:nvSpPr>
          <p:cNvPr id="102" name="Google Shape;102;p15"/>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solidFill>
                  <a:schemeClr val="dk1"/>
                </a:solidFill>
                <a:latin typeface="Roboto" panose="02000000000000000000"/>
                <a:ea typeface="Roboto" panose="02000000000000000000"/>
                <a:cs typeface="Roboto" panose="02000000000000000000"/>
                <a:sym typeface="Roboto" panose="02000000000000000000"/>
              </a:rPr>
              <a:t>This work is licensed under the </a:t>
            </a:r>
            <a:r>
              <a:rPr lang="en-US" sz="600" u="sng">
                <a:solidFill>
                  <a:schemeClr val="dk1"/>
                </a:solidFill>
                <a:latin typeface="Roboto" panose="02000000000000000000"/>
                <a:ea typeface="Roboto" panose="02000000000000000000"/>
                <a:cs typeface="Roboto" panose="02000000000000000000"/>
                <a:sym typeface="Roboto" panose="02000000000000000000"/>
                <a:hlinkClick r:id="rId3"/>
              </a:rPr>
              <a:t>Apache 2.0 License</a:t>
            </a:r>
            <a:endParaRPr sz="600">
              <a:solidFill>
                <a:schemeClr val="dk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stretch>
            <a:fillRect/>
          </a:stretch>
        </a:blipFill>
        <a:effectLst/>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910472" y="1692675"/>
            <a:ext cx="5366400" cy="752100"/>
          </a:xfrm>
          <a:prstGeom prst="rect">
            <a:avLst/>
          </a:prstGeom>
          <a:noFill/>
          <a:ln>
            <a:noFill/>
          </a:ln>
        </p:spPr>
        <p:txBody>
          <a:bodyPr spcFirstLastPara="1" wrap="square" lIns="91425" tIns="91425" rIns="91425" bIns="91425" anchor="t" anchorCtr="0">
            <a:spAutoFit/>
          </a:bodyPr>
          <a:lstStyle>
            <a:lvl1pPr lvl="0" algn="l" rtl="0">
              <a:lnSpc>
                <a:spcPct val="100000"/>
              </a:lnSpc>
              <a:spcBef>
                <a:spcPts val="0"/>
              </a:spcBef>
              <a:spcAft>
                <a:spcPts val="0"/>
              </a:spcAft>
              <a:buSzPts val="2800"/>
              <a:buNone/>
              <a:defRPr sz="3800">
                <a:solidFill>
                  <a:schemeClr val="dk1"/>
                </a:solidFill>
                <a:latin typeface="Arial" panose="020B0604020202020204"/>
                <a:ea typeface="Arial" panose="020B0604020202020204"/>
                <a:cs typeface="Arial" panose="020B0604020202020204"/>
                <a:sym typeface="Arial" panose="020B0604020202020204"/>
              </a:defRPr>
            </a:lvl1pPr>
            <a:lvl2pPr lvl="1"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2pPr>
            <a:lvl3pPr lvl="2"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3pPr>
            <a:lvl4pPr lvl="3"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4pPr>
            <a:lvl5pPr lvl="4"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5pPr>
            <a:lvl6pPr lvl="5"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6pPr>
            <a:lvl7pPr lvl="6"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7pPr>
            <a:lvl8pPr lvl="7"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8pPr>
            <a:lvl9pPr lvl="8" algn="l" rtl="0">
              <a:lnSpc>
                <a:spcPct val="100000"/>
              </a:lnSpc>
              <a:spcBef>
                <a:spcPts val="0"/>
              </a:spcBef>
              <a:spcAft>
                <a:spcPts val="0"/>
              </a:spcAft>
              <a:buSzPts val="2800"/>
              <a:buNone/>
              <a:defRPr>
                <a:latin typeface="Arial" panose="020B0604020202020204"/>
                <a:ea typeface="Arial" panose="020B0604020202020204"/>
                <a:cs typeface="Arial" panose="020B0604020202020204"/>
                <a:sym typeface="Arial" panose="020B0604020202020204"/>
              </a:defRPr>
            </a:lvl9pPr>
          </a:lstStyle>
          <a:p/>
        </p:txBody>
      </p:sp>
      <p:sp>
        <p:nvSpPr>
          <p:cNvPr id="105" name="Google Shape;105;p16"/>
          <p:cNvSpPr txBox="1"/>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500">
                <a:solidFill>
                  <a:schemeClr val="accent1"/>
                </a:solidFill>
                <a:latin typeface="Roboto Mono" panose="00000009000000000000"/>
                <a:ea typeface="Roboto Mono" panose="00000009000000000000"/>
                <a:cs typeface="Roboto Mono" panose="00000009000000000000"/>
                <a:sym typeface="Roboto Mono" panose="00000009000000000000"/>
              </a:defRPr>
            </a:lvl1pPr>
            <a:lvl2pPr lvl="1" algn="l" rtl="0">
              <a:lnSpc>
                <a:spcPct val="100000"/>
              </a:lnSpc>
              <a:spcBef>
                <a:spcPts val="0"/>
              </a:spcBef>
              <a:spcAft>
                <a:spcPts val="0"/>
              </a:spcAft>
              <a:buSzPts val="1800"/>
              <a:buNone/>
              <a:defRPr>
                <a:solidFill>
                  <a:srgbClr val="F6BA17"/>
                </a:solidFill>
                <a:latin typeface="Arial" panose="020B0604020202020204"/>
                <a:ea typeface="Arial" panose="020B0604020202020204"/>
                <a:cs typeface="Arial" panose="020B0604020202020204"/>
                <a:sym typeface="Arial" panose="020B0604020202020204"/>
              </a:defRPr>
            </a:lvl2pPr>
            <a:lvl3pPr lvl="2" algn="l" rtl="0">
              <a:lnSpc>
                <a:spcPct val="100000"/>
              </a:lnSpc>
              <a:spcBef>
                <a:spcPts val="0"/>
              </a:spcBef>
              <a:spcAft>
                <a:spcPts val="0"/>
              </a:spcAft>
              <a:buSzPts val="1400"/>
              <a:buNone/>
              <a:defRPr>
                <a:solidFill>
                  <a:srgbClr val="F6BA17"/>
                </a:solidFill>
                <a:latin typeface="Arial" panose="020B0604020202020204"/>
                <a:ea typeface="Arial" panose="020B0604020202020204"/>
                <a:cs typeface="Arial" panose="020B0604020202020204"/>
                <a:sym typeface="Arial" panose="020B0604020202020204"/>
              </a:defRPr>
            </a:lvl3pPr>
            <a:lvl4pPr lvl="3" algn="l" rtl="0">
              <a:lnSpc>
                <a:spcPct val="100000"/>
              </a:lnSpc>
              <a:spcBef>
                <a:spcPts val="0"/>
              </a:spcBef>
              <a:spcAft>
                <a:spcPts val="0"/>
              </a:spcAft>
              <a:buSzPts val="1400"/>
              <a:buNone/>
              <a:defRPr>
                <a:solidFill>
                  <a:srgbClr val="F6BA17"/>
                </a:solidFill>
                <a:latin typeface="Arial" panose="020B0604020202020204"/>
                <a:ea typeface="Arial" panose="020B0604020202020204"/>
                <a:cs typeface="Arial" panose="020B0604020202020204"/>
                <a:sym typeface="Arial" panose="020B0604020202020204"/>
              </a:defRPr>
            </a:lvl4pPr>
            <a:lvl5pPr lvl="4" algn="l" rtl="0">
              <a:lnSpc>
                <a:spcPct val="100000"/>
              </a:lnSpc>
              <a:spcBef>
                <a:spcPts val="0"/>
              </a:spcBef>
              <a:spcAft>
                <a:spcPts val="0"/>
              </a:spcAft>
              <a:buSzPts val="1100"/>
              <a:buNone/>
              <a:defRPr>
                <a:solidFill>
                  <a:srgbClr val="F6BA17"/>
                </a:solidFill>
                <a:latin typeface="Arial" panose="020B0604020202020204"/>
                <a:ea typeface="Arial" panose="020B0604020202020204"/>
                <a:cs typeface="Arial" panose="020B0604020202020204"/>
                <a:sym typeface="Arial" panose="020B0604020202020204"/>
              </a:defRPr>
            </a:lvl5pPr>
            <a:lvl6pPr lvl="5" algn="l" rtl="0">
              <a:lnSpc>
                <a:spcPct val="100000"/>
              </a:lnSpc>
              <a:spcBef>
                <a:spcPts val="0"/>
              </a:spcBef>
              <a:spcAft>
                <a:spcPts val="0"/>
              </a:spcAft>
              <a:buSzPts val="1100"/>
              <a:buNone/>
              <a:defRPr>
                <a:solidFill>
                  <a:srgbClr val="F6BA17"/>
                </a:solidFill>
                <a:latin typeface="Arial" panose="020B0604020202020204"/>
                <a:ea typeface="Arial" panose="020B0604020202020204"/>
                <a:cs typeface="Arial" panose="020B0604020202020204"/>
                <a:sym typeface="Arial" panose="020B0604020202020204"/>
              </a:defRPr>
            </a:lvl6pPr>
            <a:lvl7pPr lvl="6" algn="l" rtl="0">
              <a:lnSpc>
                <a:spcPct val="100000"/>
              </a:lnSpc>
              <a:spcBef>
                <a:spcPts val="0"/>
              </a:spcBef>
              <a:spcAft>
                <a:spcPts val="0"/>
              </a:spcAft>
              <a:buSzPts val="1100"/>
              <a:buNone/>
              <a:defRPr>
                <a:solidFill>
                  <a:srgbClr val="F6BA17"/>
                </a:solidFill>
                <a:latin typeface="Arial" panose="020B0604020202020204"/>
                <a:ea typeface="Arial" panose="020B0604020202020204"/>
                <a:cs typeface="Arial" panose="020B0604020202020204"/>
                <a:sym typeface="Arial" panose="020B0604020202020204"/>
              </a:defRPr>
            </a:lvl7pPr>
            <a:lvl8pPr lvl="7" algn="l" rtl="0">
              <a:lnSpc>
                <a:spcPct val="100000"/>
              </a:lnSpc>
              <a:spcBef>
                <a:spcPts val="0"/>
              </a:spcBef>
              <a:spcAft>
                <a:spcPts val="0"/>
              </a:spcAft>
              <a:buSzPts val="1100"/>
              <a:buNone/>
              <a:defRPr>
                <a:solidFill>
                  <a:srgbClr val="F6BA17"/>
                </a:solidFill>
                <a:latin typeface="Arial" panose="020B0604020202020204"/>
                <a:ea typeface="Arial" panose="020B0604020202020204"/>
                <a:cs typeface="Arial" panose="020B0604020202020204"/>
                <a:sym typeface="Arial" panose="020B0604020202020204"/>
              </a:defRPr>
            </a:lvl8pPr>
            <a:lvl9pPr lvl="8" algn="l" rtl="0">
              <a:lnSpc>
                <a:spcPct val="100000"/>
              </a:lnSpc>
              <a:spcBef>
                <a:spcPts val="0"/>
              </a:spcBef>
              <a:spcAft>
                <a:spcPts val="0"/>
              </a:spcAft>
              <a:buSzPts val="1100"/>
              <a:buNone/>
              <a:defRPr>
                <a:solidFill>
                  <a:srgbClr val="F6BA17"/>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16"/>
          <p:cNvSpPr txBox="1"/>
          <p:nvPr>
            <p:ph type="subTitle" idx="2"/>
          </p:nvPr>
        </p:nvSpPr>
        <p:spPr>
          <a:xfrm>
            <a:off x="998963" y="2283872"/>
            <a:ext cx="3955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latin typeface="Roboto Mono" panose="00000009000000000000"/>
                <a:ea typeface="Roboto Mono" panose="00000009000000000000"/>
                <a:cs typeface="Roboto Mono" panose="00000009000000000000"/>
                <a:sym typeface="Roboto Mono" panose="00000009000000000000"/>
              </a:defRPr>
            </a:lvl1pPr>
            <a:lvl2pPr lvl="1" algn="l" rtl="0">
              <a:lnSpc>
                <a:spcPct val="100000"/>
              </a:lnSpc>
              <a:spcBef>
                <a:spcPts val="0"/>
              </a:spcBef>
              <a:spcAft>
                <a:spcPts val="0"/>
              </a:spcAft>
              <a:buSzPts val="1800"/>
              <a:buNone/>
              <a:defRPr>
                <a:latin typeface="Arial" panose="020B0604020202020204"/>
                <a:ea typeface="Arial" panose="020B0604020202020204"/>
                <a:cs typeface="Arial" panose="020B0604020202020204"/>
                <a:sym typeface="Arial" panose="020B0604020202020204"/>
              </a:defRPr>
            </a:lvl2pPr>
            <a:lvl3pPr lvl="2" algn="l" rtl="0">
              <a:lnSpc>
                <a:spcPct val="100000"/>
              </a:lnSpc>
              <a:spcBef>
                <a:spcPts val="0"/>
              </a:spcBef>
              <a:spcAft>
                <a:spcPts val="0"/>
              </a:spcAft>
              <a:buSzPts val="1400"/>
              <a:buNone/>
              <a:defRPr>
                <a:latin typeface="Arial" panose="020B0604020202020204"/>
                <a:ea typeface="Arial" panose="020B0604020202020204"/>
                <a:cs typeface="Arial" panose="020B0604020202020204"/>
                <a:sym typeface="Arial" panose="020B0604020202020204"/>
              </a:defRPr>
            </a:lvl3pPr>
            <a:lvl4pPr lvl="3" algn="l" rtl="0">
              <a:lnSpc>
                <a:spcPct val="100000"/>
              </a:lnSpc>
              <a:spcBef>
                <a:spcPts val="0"/>
              </a:spcBef>
              <a:spcAft>
                <a:spcPts val="0"/>
              </a:spcAft>
              <a:buSzPts val="1400"/>
              <a:buNone/>
              <a:defRPr>
                <a:latin typeface="Arial" panose="020B0604020202020204"/>
                <a:ea typeface="Arial" panose="020B0604020202020204"/>
                <a:cs typeface="Arial" panose="020B0604020202020204"/>
                <a:sym typeface="Arial" panose="020B0604020202020204"/>
              </a:defRPr>
            </a:lvl4pPr>
            <a:lvl5pPr lvl="4" algn="l" rtl="0">
              <a:lnSpc>
                <a:spcPct val="100000"/>
              </a:lnSpc>
              <a:spcBef>
                <a:spcPts val="0"/>
              </a:spcBef>
              <a:spcAft>
                <a:spcPts val="0"/>
              </a:spcAft>
              <a:buSzPts val="1100"/>
              <a:buNone/>
              <a:defRPr>
                <a:latin typeface="Arial" panose="020B0604020202020204"/>
                <a:ea typeface="Arial" panose="020B0604020202020204"/>
                <a:cs typeface="Arial" panose="020B0604020202020204"/>
                <a:sym typeface="Arial" panose="020B0604020202020204"/>
              </a:defRPr>
            </a:lvl5pPr>
            <a:lvl6pPr lvl="5" algn="l" rtl="0">
              <a:lnSpc>
                <a:spcPct val="100000"/>
              </a:lnSpc>
              <a:spcBef>
                <a:spcPts val="0"/>
              </a:spcBef>
              <a:spcAft>
                <a:spcPts val="0"/>
              </a:spcAft>
              <a:buSzPts val="1100"/>
              <a:buNone/>
              <a:defRPr>
                <a:latin typeface="Arial" panose="020B0604020202020204"/>
                <a:ea typeface="Arial" panose="020B0604020202020204"/>
                <a:cs typeface="Arial" panose="020B0604020202020204"/>
                <a:sym typeface="Arial" panose="020B0604020202020204"/>
              </a:defRPr>
            </a:lvl6pPr>
            <a:lvl7pPr lvl="6" algn="l" rtl="0">
              <a:lnSpc>
                <a:spcPct val="100000"/>
              </a:lnSpc>
              <a:spcBef>
                <a:spcPts val="0"/>
              </a:spcBef>
              <a:spcAft>
                <a:spcPts val="0"/>
              </a:spcAft>
              <a:buSzPts val="1100"/>
              <a:buNone/>
              <a:defRPr>
                <a:latin typeface="Arial" panose="020B0604020202020204"/>
                <a:ea typeface="Arial" panose="020B0604020202020204"/>
                <a:cs typeface="Arial" panose="020B0604020202020204"/>
                <a:sym typeface="Arial" panose="020B0604020202020204"/>
              </a:defRPr>
            </a:lvl7pPr>
            <a:lvl8pPr lvl="7" algn="l" rtl="0">
              <a:lnSpc>
                <a:spcPct val="100000"/>
              </a:lnSpc>
              <a:spcBef>
                <a:spcPts val="0"/>
              </a:spcBef>
              <a:spcAft>
                <a:spcPts val="0"/>
              </a:spcAft>
              <a:buSzPts val="1100"/>
              <a:buNone/>
              <a:defRPr>
                <a:latin typeface="Arial" panose="020B0604020202020204"/>
                <a:ea typeface="Arial" panose="020B0604020202020204"/>
                <a:cs typeface="Arial" panose="020B0604020202020204"/>
                <a:sym typeface="Arial" panose="020B0604020202020204"/>
              </a:defRPr>
            </a:lvl8pPr>
            <a:lvl9pPr lvl="8" algn="l" rtl="0">
              <a:lnSpc>
                <a:spcPct val="100000"/>
              </a:lnSpc>
              <a:spcBef>
                <a:spcPts val="0"/>
              </a:spcBef>
              <a:spcAft>
                <a:spcPts val="0"/>
              </a:spcAft>
              <a:buSzPts val="1100"/>
              <a:buNone/>
              <a:defRPr>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_1_2">
    <p:spTree>
      <p:nvGrpSpPr>
        <p:cNvPr id="15" name="Shape 15"/>
        <p:cNvGrpSpPr/>
        <p:nvPr/>
      </p:nvGrpSpPr>
      <p:grpSpPr>
        <a:xfrm>
          <a:off x="0" y="0"/>
          <a:ext cx="0" cy="0"/>
          <a:chOff x="0" y="0"/>
          <a:chExt cx="0" cy="0"/>
        </a:xfrm>
      </p:grpSpPr>
      <p:sp>
        <p:nvSpPr>
          <p:cNvPr id="16" name="Google Shape;16;p3"/>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txBox="1"/>
          <p:nvPr>
            <p:ph type="title"/>
          </p:nvPr>
        </p:nvSpPr>
        <p:spPr>
          <a:xfrm>
            <a:off x="286950" y="1903275"/>
            <a:ext cx="5496600" cy="7869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18" name="Google Shape;18;p3"/>
          <p:cNvSpPr txBox="1"/>
          <p:nvPr>
            <p:ph type="subTitle" idx="1"/>
          </p:nvPr>
        </p:nvSpPr>
        <p:spPr>
          <a:xfrm>
            <a:off x="286950" y="2677725"/>
            <a:ext cx="7516200" cy="5625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1000"/>
              </a:spcBef>
              <a:spcAft>
                <a:spcPts val="0"/>
              </a:spcAft>
              <a:buNone/>
              <a:defRPr sz="2400">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1000"/>
              </a:spcBef>
              <a:spcAft>
                <a:spcPts val="1000"/>
              </a:spcAft>
              <a:buNone/>
              <a:defRPr sz="2400">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19" name="Google Shape;19;p3"/>
          <p:cNvSpPr/>
          <p:nvPr/>
        </p:nvSpPr>
        <p:spPr>
          <a:xfrm>
            <a:off x="4148863" y="3818026"/>
            <a:ext cx="2679300" cy="2679300"/>
          </a:xfrm>
          <a:prstGeom prst="arc">
            <a:avLst>
              <a:gd name="adj1" fmla="val 16200000"/>
              <a:gd name="adj2" fmla="val 0"/>
            </a:avLst>
          </a:prstGeom>
          <a:noFill/>
          <a:ln w="152400" cap="flat" cmpd="sng">
            <a:solidFill>
              <a:srgbClr val="4285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158328" y="3817811"/>
            <a:ext cx="2679300" cy="2679300"/>
          </a:xfrm>
          <a:prstGeom prst="arc">
            <a:avLst>
              <a:gd name="adj1" fmla="val 16200000"/>
              <a:gd name="adj2" fmla="val 0"/>
            </a:avLst>
          </a:prstGeom>
          <a:noFill/>
          <a:ln w="152400" cap="flat" cmpd="sng">
            <a:solidFill>
              <a:srgbClr val="4285F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10800000">
            <a:off x="6162006" y="639800"/>
            <a:ext cx="2600400" cy="2600400"/>
          </a:xfrm>
          <a:prstGeom prst="arc">
            <a:avLst>
              <a:gd name="adj1" fmla="val 16200000"/>
              <a:gd name="adj2" fmla="val 0"/>
            </a:avLst>
          </a:prstGeom>
          <a:noFill/>
          <a:ln w="152400" cap="flat" cmpd="sng">
            <a:solidFill>
              <a:srgbClr val="EFF7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6162006" y="639827"/>
            <a:ext cx="2600400" cy="2600400"/>
          </a:xfrm>
          <a:prstGeom prst="arc">
            <a:avLst>
              <a:gd name="adj1" fmla="val 16200000"/>
              <a:gd name="adj2" fmla="val 0"/>
            </a:avLst>
          </a:prstGeom>
          <a:noFill/>
          <a:ln w="152400" cap="flat" cmpd="sng">
            <a:solidFill>
              <a:srgbClr val="EFF7C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3" name="Google Shape;23;p3"/>
          <p:cNvCxnSpPr/>
          <p:nvPr/>
        </p:nvCxnSpPr>
        <p:spPr>
          <a:xfrm rot="-5400000">
            <a:off x="5160485" y="945335"/>
            <a:ext cx="2003100" cy="0"/>
          </a:xfrm>
          <a:prstGeom prst="straightConnector1">
            <a:avLst/>
          </a:prstGeom>
          <a:noFill/>
          <a:ln w="152400" cap="flat" cmpd="sng">
            <a:solidFill>
              <a:srgbClr val="EFF7CF"/>
            </a:solidFill>
            <a:prstDash val="solid"/>
            <a:round/>
            <a:headEnd type="none" w="med" len="med"/>
            <a:tailEnd type="none" w="med" len="med"/>
          </a:ln>
        </p:spPr>
      </p:cxnSp>
      <p:cxnSp>
        <p:nvCxnSpPr>
          <p:cNvPr id="24" name="Google Shape;24;p3"/>
          <p:cNvCxnSpPr/>
          <p:nvPr/>
        </p:nvCxnSpPr>
        <p:spPr>
          <a:xfrm rot="-5400000">
            <a:off x="7760860" y="986635"/>
            <a:ext cx="2003100" cy="0"/>
          </a:xfrm>
          <a:prstGeom prst="straightConnector1">
            <a:avLst/>
          </a:prstGeom>
          <a:noFill/>
          <a:ln w="152400" cap="flat" cmpd="sng">
            <a:solidFill>
              <a:srgbClr val="EFF7CF"/>
            </a:solidFill>
            <a:prstDash val="solid"/>
            <a:round/>
            <a:headEnd type="none" w="med" len="med"/>
            <a:tailEnd type="none" w="med" len="med"/>
          </a:ln>
        </p:spPr>
      </p:cxnSp>
      <p:pic>
        <p:nvPicPr>
          <p:cNvPr id="25" name="Google Shape;25;p3"/>
          <p:cNvPicPr preferRelativeResize="0"/>
          <p:nvPr/>
        </p:nvPicPr>
        <p:blipFill rotWithShape="1">
          <a:blip r:embed="rId2"/>
          <a:srcRect l="26139" t="40717" r="39936" b="40719"/>
          <a:stretch>
            <a:fillRect/>
          </a:stretch>
        </p:blipFill>
        <p:spPr>
          <a:xfrm>
            <a:off x="8135725" y="4798231"/>
            <a:ext cx="626400" cy="191905"/>
          </a:xfrm>
          <a:prstGeom prst="rect">
            <a:avLst/>
          </a:prstGeom>
          <a:noFill/>
          <a:ln>
            <a:noFill/>
          </a:ln>
        </p:spPr>
      </p:pic>
      <p:sp>
        <p:nvSpPr>
          <p:cNvPr id="26" name="Google Shape;26;p3"/>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solidFill>
                  <a:srgbClr val="FFFFFF"/>
                </a:solidFill>
                <a:latin typeface="Roboto" panose="02000000000000000000"/>
                <a:ea typeface="Roboto" panose="02000000000000000000"/>
                <a:cs typeface="Roboto" panose="02000000000000000000"/>
                <a:sym typeface="Roboto" panose="02000000000000000000"/>
              </a:rPr>
              <a:t>This work is licensed under </a:t>
            </a:r>
            <a:r>
              <a:rPr lang="en-US" sz="600" u="sng">
                <a:solidFill>
                  <a:srgbClr val="FFFFFF"/>
                </a:solidFill>
                <a:latin typeface="Roboto" panose="02000000000000000000"/>
                <a:ea typeface="Roboto" panose="02000000000000000000"/>
                <a:cs typeface="Roboto" panose="02000000000000000000"/>
                <a:sym typeface="Roboto" panose="02000000000000000000"/>
                <a:hlinkClick r:id="rId3"/>
              </a:rPr>
              <a:t>The Apache License 2.0</a:t>
            </a:r>
            <a:endParaRPr sz="600">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pacer">
  <p:cSld name="CUSTOM_15">
    <p:spTree>
      <p:nvGrpSpPr>
        <p:cNvPr id="27" name="Shape 27"/>
        <p:cNvGrpSpPr/>
        <p:nvPr/>
      </p:nvGrpSpPr>
      <p:grpSpPr>
        <a:xfrm>
          <a:off x="0" y="0"/>
          <a:ext cx="0" cy="0"/>
          <a:chOff x="0" y="0"/>
          <a:chExt cx="0" cy="0"/>
        </a:xfrm>
      </p:grpSpPr>
      <p:sp>
        <p:nvSpPr>
          <p:cNvPr id="28" name="Google Shape;28;p4"/>
          <p:cNvSpPr/>
          <p:nvPr/>
        </p:nvSpPr>
        <p:spPr>
          <a:xfrm rot="10800000" flipH="1">
            <a:off x="-9525" y="-14924"/>
            <a:ext cx="9162900" cy="5175300"/>
          </a:xfrm>
          <a:prstGeom prst="rect">
            <a:avLst/>
          </a:prstGeom>
          <a:solidFill>
            <a:srgbClr val="D7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4"/>
          <p:cNvSpPr txBox="1"/>
          <p:nvPr>
            <p:ph type="title"/>
          </p:nvPr>
        </p:nvSpPr>
        <p:spPr>
          <a:xfrm>
            <a:off x="880175" y="1994775"/>
            <a:ext cx="7383600" cy="1155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9pPr>
          </a:lstStyle>
          <a:p/>
        </p:txBody>
      </p:sp>
      <p:pic>
        <p:nvPicPr>
          <p:cNvPr id="30" name="Google Shape;30;p4"/>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31" name="Google Shape;31;p4"/>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a:t>
            </a:r>
            <a:r>
              <a:rPr lang="en-US" sz="600" u="sng">
                <a:latin typeface="Roboto" panose="02000000000000000000"/>
                <a:ea typeface="Roboto" panose="02000000000000000000"/>
                <a:cs typeface="Roboto" panose="02000000000000000000"/>
                <a:sym typeface="Roboto" panose="02000000000000000000"/>
                <a:hlinkClick r:id="rId3"/>
              </a:rPr>
              <a:t>The Apache License 2.0</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acer">
  <p:cSld name="CUSTOM_38">
    <p:spTree>
      <p:nvGrpSpPr>
        <p:cNvPr id="32" name="Shape 32"/>
        <p:cNvGrpSpPr/>
        <p:nvPr/>
      </p:nvGrpSpPr>
      <p:grpSpPr>
        <a:xfrm>
          <a:off x="0" y="0"/>
          <a:ext cx="0" cy="0"/>
          <a:chOff x="0" y="0"/>
          <a:chExt cx="0" cy="0"/>
        </a:xfrm>
      </p:grpSpPr>
      <p:sp>
        <p:nvSpPr>
          <p:cNvPr id="33" name="Google Shape;33;p5"/>
          <p:cNvSpPr/>
          <p:nvPr/>
        </p:nvSpPr>
        <p:spPr>
          <a:xfrm rot="10800000" flipH="1">
            <a:off x="-9525" y="-14924"/>
            <a:ext cx="9162900" cy="5175300"/>
          </a:xfrm>
          <a:prstGeom prst="rect">
            <a:avLst/>
          </a:prstGeom>
          <a:solidFill>
            <a:srgbClr val="EFF7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5"/>
          <p:cNvSpPr txBox="1"/>
          <p:nvPr>
            <p:ph type="title"/>
          </p:nvPr>
        </p:nvSpPr>
        <p:spPr>
          <a:xfrm>
            <a:off x="880175" y="1994775"/>
            <a:ext cx="7383600" cy="11559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2400" b="1">
                <a:solidFill>
                  <a:srgbClr val="073042"/>
                </a:solidFill>
                <a:latin typeface="Roboto" panose="02000000000000000000"/>
                <a:ea typeface="Roboto" panose="02000000000000000000"/>
                <a:cs typeface="Roboto" panose="02000000000000000000"/>
                <a:sym typeface="Roboto" panose="02000000000000000000"/>
              </a:defRPr>
            </a:lvl1pPr>
            <a:lvl2pPr lvl="1"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None/>
              <a:defRPr sz="2400">
                <a:solidFill>
                  <a:srgbClr val="073042"/>
                </a:solidFill>
                <a:latin typeface="Roboto" panose="02000000000000000000"/>
                <a:ea typeface="Roboto" panose="02000000000000000000"/>
                <a:cs typeface="Roboto" panose="02000000000000000000"/>
                <a:sym typeface="Roboto" panose="02000000000000000000"/>
              </a:defRPr>
            </a:lvl9pPr>
          </a:lstStyle>
          <a:p/>
        </p:txBody>
      </p:sp>
      <p:pic>
        <p:nvPicPr>
          <p:cNvPr id="35" name="Google Shape;35;p5"/>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36" name="Google Shape;36;p5"/>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sp>
        <p:nvSpPr>
          <p:cNvPr id="37" name="Google Shape;37;p5"/>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a:t>
            </a:r>
            <a:r>
              <a:rPr lang="en-US" sz="600" u="sng">
                <a:latin typeface="Roboto" panose="02000000000000000000"/>
                <a:ea typeface="Roboto" panose="02000000000000000000"/>
                <a:cs typeface="Roboto" panose="02000000000000000000"/>
                <a:sym typeface="Roboto" panose="02000000000000000000"/>
                <a:hlinkClick r:id="rId3"/>
              </a:rPr>
              <a:t>The Apache License 2.0</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38" name="Shape 38"/>
        <p:cNvGrpSpPr/>
        <p:nvPr/>
      </p:nvGrpSpPr>
      <p:grpSpPr>
        <a:xfrm>
          <a:off x="0" y="0"/>
          <a:ext cx="0" cy="0"/>
          <a:chOff x="0" y="0"/>
          <a:chExt cx="0" cy="0"/>
        </a:xfrm>
      </p:grpSpPr>
      <p:sp>
        <p:nvSpPr>
          <p:cNvPr id="39" name="Google Shape;39;p6"/>
          <p:cNvSpPr txBox="1"/>
          <p:nvPr>
            <p:ph type="title"/>
          </p:nvPr>
        </p:nvSpPr>
        <p:spPr>
          <a:xfrm>
            <a:off x="300500" y="990000"/>
            <a:ext cx="5673000" cy="814800"/>
          </a:xfrm>
          <a:prstGeom prst="rect">
            <a:avLst/>
          </a:prstGeom>
          <a:noFill/>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Font typeface="Roboto Medium" panose="02000000000000000000"/>
              <a:buNone/>
              <a:defRPr>
                <a:latin typeface="Roboto Medium" panose="02000000000000000000"/>
                <a:ea typeface="Roboto Medium" panose="02000000000000000000"/>
                <a:cs typeface="Roboto Medium" panose="02000000000000000000"/>
                <a:sym typeface="Roboto Medium" panose="02000000000000000000"/>
              </a:defRPr>
            </a:lvl1pPr>
            <a:lvl2pPr marL="457200" lvl="1"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2pPr>
            <a:lvl3pPr marL="457200" lvl="2"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3pPr>
            <a:lvl4pPr marL="457200" lvl="3"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4pPr>
            <a:lvl5pPr marL="457200" lvl="4"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5pPr>
            <a:lvl6pPr marL="457200" lvl="5"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6pPr>
            <a:lvl7pPr marL="457200" lvl="6"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7pPr>
            <a:lvl8pPr marL="457200" lvl="7"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8pPr>
            <a:lvl9pPr marL="457200" lvl="8"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40" name="Google Shape;40;p6"/>
          <p:cNvSpPr txBox="1"/>
          <p:nvPr>
            <p:ph type="title" idx="2"/>
          </p:nvPr>
        </p:nvSpPr>
        <p:spPr>
          <a:xfrm>
            <a:off x="300500" y="257525"/>
            <a:ext cx="50418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pic>
        <p:nvPicPr>
          <p:cNvPr id="41" name="Google Shape;41;p6"/>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42" name="Google Shape;42;p6"/>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sp>
        <p:nvSpPr>
          <p:cNvPr id="43" name="Google Shape;43;p6"/>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a:t>
            </a:r>
            <a:r>
              <a:rPr lang="en-US" sz="600" u="sng">
                <a:latin typeface="Roboto" panose="02000000000000000000"/>
                <a:ea typeface="Roboto" panose="02000000000000000000"/>
                <a:cs typeface="Roboto" panose="02000000000000000000"/>
                <a:sym typeface="Roboto" panose="02000000000000000000"/>
                <a:hlinkClick r:id="rId3"/>
              </a:rPr>
              <a:t>The Apache License 2.0</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matchingName="Blank Slide">
  <p:cSld name="TITLE">
    <p:spTree>
      <p:nvGrpSpPr>
        <p:cNvPr id="44" name="Shape 44"/>
        <p:cNvGrpSpPr/>
        <p:nvPr/>
      </p:nvGrpSpPr>
      <p:grpSpPr>
        <a:xfrm>
          <a:off x="0" y="0"/>
          <a:ext cx="0" cy="0"/>
          <a:chOff x="0" y="0"/>
          <a:chExt cx="0" cy="0"/>
        </a:xfrm>
      </p:grpSpPr>
      <p:sp>
        <p:nvSpPr>
          <p:cNvPr id="45" name="Google Shape;45;p7"/>
          <p:cNvSpPr txBox="1"/>
          <p:nvPr>
            <p:ph type="body" idx="1"/>
          </p:nvPr>
        </p:nvSpPr>
        <p:spPr>
          <a:xfrm>
            <a:off x="278175" y="1647900"/>
            <a:ext cx="2827500" cy="2648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1pPr>
            <a:lvl2pPr marL="914400" lvl="1"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2pPr>
            <a:lvl3pPr marL="1371600" lvl="2"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3pPr>
            <a:lvl4pPr marL="1828800" lvl="3"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4pPr>
            <a:lvl5pPr marL="2286000" lvl="4"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5pPr>
            <a:lvl6pPr marL="2743200" lvl="5"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6pPr>
            <a:lvl7pPr marL="3200400" lvl="6"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7pPr>
            <a:lvl8pPr marL="3657600" lvl="7"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8pPr>
            <a:lvl9pPr marL="4114800" lvl="8" indent="-292100" rtl="0">
              <a:spcBef>
                <a:spcPts val="1000"/>
              </a:spcBef>
              <a:spcAft>
                <a:spcPts val="100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9pPr>
          </a:lstStyle>
          <a:p/>
        </p:txBody>
      </p:sp>
      <p:sp>
        <p:nvSpPr>
          <p:cNvPr id="46" name="Google Shape;46;p7"/>
          <p:cNvSpPr txBox="1"/>
          <p:nvPr>
            <p:ph type="title"/>
          </p:nvPr>
        </p:nvSpPr>
        <p:spPr>
          <a:xfrm>
            <a:off x="300500" y="990000"/>
            <a:ext cx="3126600" cy="489900"/>
          </a:xfrm>
          <a:prstGeom prst="rect">
            <a:avLst/>
          </a:prstGeom>
          <a:noFill/>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9pPr>
          </a:lstStyle>
          <a:p/>
        </p:txBody>
      </p:sp>
      <p:sp>
        <p:nvSpPr>
          <p:cNvPr id="47" name="Google Shape;47;p7"/>
          <p:cNvSpPr txBox="1"/>
          <p:nvPr>
            <p:ph type="title" idx="2"/>
          </p:nvPr>
        </p:nvSpPr>
        <p:spPr>
          <a:xfrm>
            <a:off x="300500" y="257525"/>
            <a:ext cx="42732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sp>
        <p:nvSpPr>
          <p:cNvPr id="48" name="Google Shape;48;p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pic>
        <p:nvPicPr>
          <p:cNvPr id="49" name="Google Shape;49;p7"/>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50" name="Google Shape;50;p7"/>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a:t>
            </a:r>
            <a:r>
              <a:rPr lang="en-US" sz="600" u="sng">
                <a:latin typeface="Roboto" panose="02000000000000000000"/>
                <a:ea typeface="Roboto" panose="02000000000000000000"/>
                <a:cs typeface="Roboto" panose="02000000000000000000"/>
                <a:sym typeface="Roboto" panose="02000000000000000000"/>
                <a:hlinkClick r:id="rId3"/>
              </a:rPr>
              <a:t>The Apache License 2.0</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cSld name="CUSTOM_29">
    <p:spTree>
      <p:nvGrpSpPr>
        <p:cNvPr id="55" name="Shape 55"/>
        <p:cNvGrpSpPr/>
        <p:nvPr/>
      </p:nvGrpSpPr>
      <p:grpSpPr>
        <a:xfrm>
          <a:off x="0" y="0"/>
          <a:ext cx="0" cy="0"/>
          <a:chOff x="0" y="0"/>
          <a:chExt cx="0" cy="0"/>
        </a:xfrm>
      </p:grpSpPr>
      <p:sp>
        <p:nvSpPr>
          <p:cNvPr id="56" name="Google Shape;56;p9"/>
          <p:cNvSpPr/>
          <p:nvPr/>
        </p:nvSpPr>
        <p:spPr>
          <a:xfrm rot="10800000" flipH="1">
            <a:off x="-9525" y="-14924"/>
            <a:ext cx="9162900" cy="51753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7" name="Google Shape;57;p9"/>
          <p:cNvPicPr preferRelativeResize="0"/>
          <p:nvPr/>
        </p:nvPicPr>
        <p:blipFill rotWithShape="1">
          <a:blip r:embed="rId2"/>
          <a:srcRect l="14559" t="14006" r="20178" b="33217"/>
          <a:stretch>
            <a:fillRect/>
          </a:stretch>
        </p:blipFill>
        <p:spPr>
          <a:xfrm rot="-5400000">
            <a:off x="7627698" y="2012621"/>
            <a:ext cx="1933105" cy="1118250"/>
          </a:xfrm>
          <a:prstGeom prst="rect">
            <a:avLst/>
          </a:prstGeom>
          <a:noFill/>
          <a:ln>
            <a:noFill/>
          </a:ln>
        </p:spPr>
      </p:pic>
      <p:pic>
        <p:nvPicPr>
          <p:cNvPr id="58" name="Google Shape;58;p9"/>
          <p:cNvPicPr preferRelativeResize="0"/>
          <p:nvPr/>
        </p:nvPicPr>
        <p:blipFill rotWithShape="1">
          <a:blip r:embed="rId3"/>
          <a:srcRect l="26139" t="40717" r="39936" b="40719"/>
          <a:stretch>
            <a:fillRect/>
          </a:stretch>
        </p:blipFill>
        <p:spPr>
          <a:xfrm>
            <a:off x="8135725" y="4798231"/>
            <a:ext cx="626400" cy="191905"/>
          </a:xfrm>
          <a:prstGeom prst="rect">
            <a:avLst/>
          </a:prstGeom>
          <a:noFill/>
          <a:ln>
            <a:noFill/>
          </a:ln>
        </p:spPr>
      </p:pic>
      <p:sp>
        <p:nvSpPr>
          <p:cNvPr id="59" name="Google Shape;59;p9"/>
          <p:cNvSpPr txBox="1"/>
          <p:nvPr>
            <p:ph type="title"/>
          </p:nvPr>
        </p:nvSpPr>
        <p:spPr>
          <a:xfrm>
            <a:off x="286950" y="1286325"/>
            <a:ext cx="5811300" cy="11151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4800" b="1">
                <a:solidFill>
                  <a:srgbClr val="FFFFFF"/>
                </a:solidFill>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3600" b="1">
                <a:solidFill>
                  <a:srgbClr val="FFFFFF"/>
                </a:solidFill>
                <a:latin typeface="Roboto" panose="02000000000000000000"/>
                <a:ea typeface="Roboto" panose="02000000000000000000"/>
                <a:cs typeface="Roboto" panose="02000000000000000000"/>
                <a:sym typeface="Roboto" panose="02000000000000000000"/>
              </a:defRPr>
            </a:lvl9pPr>
          </a:lstStyle>
          <a:p/>
        </p:txBody>
      </p:sp>
      <p:sp>
        <p:nvSpPr>
          <p:cNvPr id="60" name="Google Shape;60;p9"/>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solidFill>
                  <a:srgbClr val="FFFFFF"/>
                </a:solidFill>
                <a:latin typeface="Roboto" panose="02000000000000000000"/>
                <a:ea typeface="Roboto" panose="02000000000000000000"/>
                <a:cs typeface="Roboto" panose="02000000000000000000"/>
                <a:sym typeface="Roboto" panose="02000000000000000000"/>
              </a:rPr>
              <a:t>This work is licensed under the </a:t>
            </a:r>
            <a:r>
              <a:rPr lang="en-US" sz="600" u="sng">
                <a:solidFill>
                  <a:srgbClr val="FFFFFF"/>
                </a:solidFill>
                <a:latin typeface="Roboto" panose="02000000000000000000"/>
                <a:ea typeface="Roboto" panose="02000000000000000000"/>
                <a:cs typeface="Roboto" panose="02000000000000000000"/>
                <a:sym typeface="Roboto" panose="02000000000000000000"/>
                <a:hlinkClick r:id="rId4"/>
              </a:rPr>
              <a:t>Apache 2.0 License</a:t>
            </a:r>
            <a:endParaRPr sz="600">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TITLE_1">
    <p:spTree>
      <p:nvGrpSpPr>
        <p:cNvPr id="61" name="Shape 61"/>
        <p:cNvGrpSpPr/>
        <p:nvPr/>
      </p:nvGrpSpPr>
      <p:grpSpPr>
        <a:xfrm>
          <a:off x="0" y="0"/>
          <a:ext cx="0" cy="0"/>
          <a:chOff x="0" y="0"/>
          <a:chExt cx="0" cy="0"/>
        </a:xfrm>
      </p:grpSpPr>
      <p:sp>
        <p:nvSpPr>
          <p:cNvPr id="62" name="Google Shape;62;p10"/>
          <p:cNvSpPr txBox="1"/>
          <p:nvPr>
            <p:ph type="body" idx="1"/>
          </p:nvPr>
        </p:nvSpPr>
        <p:spPr>
          <a:xfrm>
            <a:off x="278175" y="1647900"/>
            <a:ext cx="2827500" cy="2648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1pPr>
            <a:lvl2pPr marL="914400" lvl="1"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2pPr>
            <a:lvl3pPr marL="1371600" lvl="2"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3pPr>
            <a:lvl4pPr marL="1828800" lvl="3"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4pPr>
            <a:lvl5pPr marL="2286000" lvl="4"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5pPr>
            <a:lvl6pPr marL="2743200" lvl="5"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6pPr>
            <a:lvl7pPr marL="3200400" lvl="6"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7pPr>
            <a:lvl8pPr marL="3657600" lvl="7" indent="-292100" rtl="0">
              <a:spcBef>
                <a:spcPts val="1000"/>
              </a:spcBef>
              <a:spcAft>
                <a:spcPts val="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8pPr>
            <a:lvl9pPr marL="4114800" lvl="8" indent="-292100" rtl="0">
              <a:spcBef>
                <a:spcPts val="1000"/>
              </a:spcBef>
              <a:spcAft>
                <a:spcPts val="1000"/>
              </a:spcAft>
              <a:buSzPts val="1000"/>
              <a:buFont typeface="Roboto" panose="02000000000000000000"/>
              <a:buChar char="०"/>
              <a:defRPr sz="1000">
                <a:latin typeface="Roboto" panose="02000000000000000000"/>
                <a:ea typeface="Roboto" panose="02000000000000000000"/>
                <a:cs typeface="Roboto" panose="02000000000000000000"/>
                <a:sym typeface="Roboto" panose="02000000000000000000"/>
              </a:defRPr>
            </a:lvl9pPr>
          </a:lstStyle>
          <a:p/>
        </p:txBody>
      </p:sp>
      <p:sp>
        <p:nvSpPr>
          <p:cNvPr id="63" name="Google Shape;63;p10"/>
          <p:cNvSpPr txBox="1"/>
          <p:nvPr>
            <p:ph type="title"/>
          </p:nvPr>
        </p:nvSpPr>
        <p:spPr>
          <a:xfrm>
            <a:off x="300500" y="990000"/>
            <a:ext cx="3126600" cy="489900"/>
          </a:xfrm>
          <a:prstGeom prst="rect">
            <a:avLst/>
          </a:prstGeom>
          <a:noFill/>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9pPr>
          </a:lstStyle>
          <a:p/>
        </p:txBody>
      </p:sp>
      <p:sp>
        <p:nvSpPr>
          <p:cNvPr id="64" name="Google Shape;64;p10"/>
          <p:cNvSpPr txBox="1"/>
          <p:nvPr>
            <p:ph type="title" idx="2"/>
          </p:nvPr>
        </p:nvSpPr>
        <p:spPr>
          <a:xfrm>
            <a:off x="300500" y="257525"/>
            <a:ext cx="42732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sp>
        <p:nvSpPr>
          <p:cNvPr id="65" name="Google Shape;65;p10"/>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pic>
        <p:nvPicPr>
          <p:cNvPr id="66" name="Google Shape;66;p10"/>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67" name="Google Shape;67;p10"/>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the </a:t>
            </a:r>
            <a:r>
              <a:rPr lang="en-US" sz="600" u="sng">
                <a:latin typeface="Roboto" panose="02000000000000000000"/>
                <a:ea typeface="Roboto" panose="02000000000000000000"/>
                <a:cs typeface="Roboto" panose="02000000000000000000"/>
                <a:sym typeface="Roboto" panose="02000000000000000000"/>
                <a:hlinkClick r:id="rId3"/>
              </a:rPr>
              <a:t>Apache 2.0 License</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 ">
  <p:cSld name="CUSTOM_40">
    <p:spTree>
      <p:nvGrpSpPr>
        <p:cNvPr id="68" name="Shape 68"/>
        <p:cNvGrpSpPr/>
        <p:nvPr/>
      </p:nvGrpSpPr>
      <p:grpSpPr>
        <a:xfrm>
          <a:off x="0" y="0"/>
          <a:ext cx="0" cy="0"/>
          <a:chOff x="0" y="0"/>
          <a:chExt cx="0" cy="0"/>
        </a:xfrm>
      </p:grpSpPr>
      <p:sp>
        <p:nvSpPr>
          <p:cNvPr id="69" name="Google Shape;69;p11"/>
          <p:cNvSpPr txBox="1"/>
          <p:nvPr>
            <p:ph type="title"/>
          </p:nvPr>
        </p:nvSpPr>
        <p:spPr>
          <a:xfrm>
            <a:off x="300500" y="990000"/>
            <a:ext cx="5673000" cy="814800"/>
          </a:xfrm>
          <a:prstGeom prst="rect">
            <a:avLst/>
          </a:prstGeom>
          <a:noFill/>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Font typeface="Roboto Medium" panose="02000000000000000000"/>
              <a:buNone/>
              <a:defRPr>
                <a:latin typeface="Roboto Medium" panose="02000000000000000000"/>
                <a:ea typeface="Roboto Medium" panose="02000000000000000000"/>
                <a:cs typeface="Roboto Medium" panose="02000000000000000000"/>
                <a:sym typeface="Roboto Medium" panose="02000000000000000000"/>
              </a:defRPr>
            </a:lvl1pPr>
            <a:lvl2pPr marL="457200" lvl="1"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2pPr>
            <a:lvl3pPr marL="457200" lvl="2"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3pPr>
            <a:lvl4pPr marL="457200" lvl="3"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4pPr>
            <a:lvl5pPr marL="457200" lvl="4"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5pPr>
            <a:lvl6pPr marL="457200" lvl="5"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6pPr>
            <a:lvl7pPr marL="457200" lvl="6"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7pPr>
            <a:lvl8pPr marL="457200" lvl="7"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8pPr>
            <a:lvl9pPr marL="457200" lvl="8" indent="-228600" rtl="0">
              <a:spcBef>
                <a:spcPts val="0"/>
              </a:spcBef>
              <a:spcAft>
                <a:spcPts val="0"/>
              </a:spcAft>
              <a:buSzPts val="1600"/>
              <a:buFont typeface="Roboto Medium" panose="02000000000000000000"/>
              <a:buNone/>
              <a:defRPr sz="1600">
                <a:latin typeface="Roboto Medium" panose="02000000000000000000"/>
                <a:ea typeface="Roboto Medium" panose="02000000000000000000"/>
                <a:cs typeface="Roboto Medium" panose="02000000000000000000"/>
                <a:sym typeface="Roboto Medium" panose="02000000000000000000"/>
              </a:defRPr>
            </a:lvl9pPr>
          </a:lstStyle>
          <a:p/>
        </p:txBody>
      </p:sp>
      <p:sp>
        <p:nvSpPr>
          <p:cNvPr id="70" name="Google Shape;70;p11"/>
          <p:cNvSpPr txBox="1"/>
          <p:nvPr>
            <p:ph type="title" idx="2"/>
          </p:nvPr>
        </p:nvSpPr>
        <p:spPr>
          <a:xfrm>
            <a:off x="300500" y="257525"/>
            <a:ext cx="5041800" cy="7326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pic>
        <p:nvPicPr>
          <p:cNvPr id="71" name="Google Shape;71;p11"/>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72" name="Google Shape;72;p11"/>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endParaRPr sz="600">
              <a:solidFill>
                <a:srgbClr val="CCCCCC"/>
              </a:solidFill>
              <a:latin typeface="Roboto" panose="02000000000000000000"/>
              <a:ea typeface="Roboto" panose="02000000000000000000"/>
              <a:cs typeface="Roboto" panose="02000000000000000000"/>
              <a:sym typeface="Roboto" panose="02000000000000000000"/>
            </a:endParaRPr>
          </a:p>
        </p:txBody>
      </p:sp>
      <p:sp>
        <p:nvSpPr>
          <p:cNvPr id="73" name="Google Shape;73;p11"/>
          <p:cNvSpPr txBox="1"/>
          <p:nvPr/>
        </p:nvSpPr>
        <p:spPr>
          <a:xfrm>
            <a:off x="347825" y="4830500"/>
            <a:ext cx="25014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panose="020B0604020202020204"/>
              <a:buNone/>
            </a:pPr>
            <a:r>
              <a:rPr lang="en-US" sz="600">
                <a:latin typeface="Roboto" panose="02000000000000000000"/>
                <a:ea typeface="Roboto" panose="02000000000000000000"/>
                <a:cs typeface="Roboto" panose="02000000000000000000"/>
                <a:sym typeface="Roboto" panose="02000000000000000000"/>
              </a:rPr>
              <a:t>This work is licensed under the </a:t>
            </a:r>
            <a:r>
              <a:rPr lang="en-US" sz="600" u="sng">
                <a:latin typeface="Roboto" panose="02000000000000000000"/>
                <a:ea typeface="Roboto" panose="02000000000000000000"/>
                <a:cs typeface="Roboto" panose="02000000000000000000"/>
                <a:sym typeface="Roboto" panose="02000000000000000000"/>
                <a:hlinkClick r:id="rId3"/>
              </a:rPr>
              <a:t>Apache 2.0 License</a:t>
            </a:r>
            <a:endParaRPr sz="600">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00500" y="990000"/>
            <a:ext cx="3514200" cy="6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a:latin typeface="Roboto Medium" panose="02000000000000000000"/>
                <a:ea typeface="Roboto Medium" panose="02000000000000000000"/>
                <a:cs typeface="Roboto Medium" panose="02000000000000000000"/>
                <a:sym typeface="Roboto Medium" panose="02000000000000000000"/>
              </a:defRPr>
            </a:lvl1pPr>
            <a:lvl2pPr lvl="1"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1600">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title" idx="2"/>
          </p:nvPr>
        </p:nvSpPr>
        <p:spPr>
          <a:xfrm>
            <a:off x="300500" y="257525"/>
            <a:ext cx="4273200" cy="7326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1pPr>
            <a:lvl2pPr lvl="1"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2pPr>
            <a:lvl3pPr lvl="2"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3pPr>
            <a:lvl4pPr lvl="3"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4pPr>
            <a:lvl5pPr lvl="4"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5pPr>
            <a:lvl6pPr lvl="5"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6pPr>
            <a:lvl7pPr lvl="6"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7pPr>
            <a:lvl8pPr lvl="7"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8pPr>
            <a:lvl9pPr lvl="8" rtl="0">
              <a:spcBef>
                <a:spcPts val="0"/>
              </a:spcBef>
              <a:spcAft>
                <a:spcPts val="0"/>
              </a:spcAft>
              <a:buNone/>
              <a:defRPr sz="2400" b="1">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body" idx="1"/>
          </p:nvPr>
        </p:nvSpPr>
        <p:spPr>
          <a:xfrm>
            <a:off x="278175" y="1647900"/>
            <a:ext cx="3654900" cy="2648400"/>
          </a:xfrm>
          <a:prstGeom prst="rect">
            <a:avLst/>
          </a:prstGeom>
          <a:noFill/>
          <a:ln>
            <a:noFill/>
          </a:ln>
        </p:spPr>
        <p:txBody>
          <a:bodyPr spcFirstLastPara="1" wrap="square" lIns="91425" tIns="91425" rIns="91425" bIns="91425" anchor="t" anchorCtr="0">
            <a:noAutofit/>
          </a:bodyPr>
          <a:lstStyle>
            <a:lvl1pPr marL="457200" lvl="0" indent="-285750" rtl="0">
              <a:spcBef>
                <a:spcPts val="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1pPr>
            <a:lvl2pPr marL="914400" lvl="1"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2pPr>
            <a:lvl3pPr marL="1371600" lvl="2"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3pPr>
            <a:lvl4pPr marL="1828800" lvl="3"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4pPr>
            <a:lvl5pPr marL="2286000" lvl="4"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5pPr>
            <a:lvl6pPr marL="2743200" lvl="5"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6pPr>
            <a:lvl7pPr marL="3200400" lvl="6"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7pPr>
            <a:lvl8pPr marL="3657600" lvl="7" indent="-285750" rtl="0">
              <a:spcBef>
                <a:spcPts val="1000"/>
              </a:spcBef>
              <a:spcAft>
                <a:spcPts val="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8pPr>
            <a:lvl9pPr marL="4114800" lvl="8" indent="-285750" rtl="0">
              <a:spcBef>
                <a:spcPts val="1000"/>
              </a:spcBef>
              <a:spcAft>
                <a:spcPts val="1000"/>
              </a:spcAft>
              <a:buSzPts val="900"/>
              <a:buFont typeface="Roboto" panose="02000000000000000000"/>
              <a:buChar char="०"/>
              <a:defRPr sz="900">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1" name="Shape 51"/>
        <p:cNvGrpSpPr/>
        <p:nvPr/>
      </p:nvGrpSpPr>
      <p:grpSpPr>
        <a:xfrm>
          <a:off x="0" y="0"/>
          <a:ext cx="0" cy="0"/>
          <a:chOff x="0" y="0"/>
          <a:chExt cx="0" cy="0"/>
        </a:xfrm>
      </p:grpSpPr>
      <p:sp>
        <p:nvSpPr>
          <p:cNvPr id="52" name="Google Shape;52;p8"/>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8"/>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2" Type="http://schemas.openxmlformats.org/officeDocument/2006/relationships/notesSlide" Target="../notesSlides/notesSlide10.xml"/><Relationship Id="rId11" Type="http://schemas.openxmlformats.org/officeDocument/2006/relationships/slideLayout" Target="../slideLayouts/slideLayout10.xml"/><Relationship Id="rId10"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1" Type="http://schemas.openxmlformats.org/officeDocument/2006/relationships/notesSlide" Target="../notesSlides/notesSlide11.xml"/><Relationship Id="rId10" Type="http://schemas.openxmlformats.org/officeDocument/2006/relationships/slideLayout" Target="../slideLayouts/slideLayout10.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0" Type="http://schemas.openxmlformats.org/officeDocument/2006/relationships/notesSlide" Target="../notesSlides/notesSlide1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41.jpe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hyperlink" Target="https://google.dev/u/new" TargetMode="Externa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8.xml"/><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hyperlink" Target="https://developer.android.com/studio?gclid=Cj0KCQiAy4eNBhCaARIsAFDVtI1C_c85u-N06m-0KEkMWGE-n4AIwenPARomt4E8nhdlUXJ5mVXhZYQaAitfEALw_wcB&amp;gclsrc=aw.ds#downloads" TargetMode="Externa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9.xml"/><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9.xml"/><Relationship Id="rId4" Type="http://schemas.openxmlformats.org/officeDocument/2006/relationships/image" Target="../media/image5.png"/><Relationship Id="rId3" Type="http://schemas.openxmlformats.org/officeDocument/2006/relationships/image" Target="../media/image10.png"/><Relationship Id="rId2" Type="http://schemas.openxmlformats.org/officeDocument/2006/relationships/hyperlink" Target="https://developer.android.com/studio" TargetMode="Externa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openxmlformats.org/officeDocument/2006/relationships/image" Target="../media/image5.png"/><Relationship Id="rId1" Type="http://schemas.openxmlformats.org/officeDocument/2006/relationships/hyperlink" Target="https://g.co/android/basics" TargetMode="External"/></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3.png"/><Relationship Id="rId12" Type="http://schemas.openxmlformats.org/officeDocument/2006/relationships/notesSlide" Target="../notesSlides/notesSlide9.xml"/><Relationship Id="rId11" Type="http://schemas.openxmlformats.org/officeDocument/2006/relationships/slideLayout" Target="../slideLayouts/slideLayout10.xml"/><Relationship Id="rId10" Type="http://schemas.openxmlformats.org/officeDocument/2006/relationships/image" Target="../media/image5.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00500" y="1905100"/>
            <a:ext cx="7800000" cy="11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300">
                <a:solidFill>
                  <a:schemeClr val="lt1"/>
                </a:solidFill>
              </a:rPr>
              <a:t>Welcome to Android </a:t>
            </a:r>
            <a:endParaRPr sz="4300">
              <a:solidFill>
                <a:schemeClr val="lt1"/>
              </a:solidFill>
            </a:endParaRPr>
          </a:p>
          <a:p>
            <a:pPr marL="0" lvl="0" indent="0" algn="l" rtl="0">
              <a:spcBef>
                <a:spcPts val="0"/>
              </a:spcBef>
              <a:spcAft>
                <a:spcPts val="0"/>
              </a:spcAft>
              <a:buNone/>
            </a:pPr>
            <a:r>
              <a:rPr lang="en-US" sz="4300">
                <a:solidFill>
                  <a:schemeClr val="lt1"/>
                </a:solidFill>
              </a:rPr>
              <a:t>Study Jams</a:t>
            </a:r>
            <a:endParaRPr sz="3600">
              <a:solidFill>
                <a:schemeClr val="lt1"/>
              </a:solidFill>
            </a:endParaRPr>
          </a:p>
        </p:txBody>
      </p:sp>
      <p:pic>
        <p:nvPicPr>
          <p:cNvPr id="2" name="Picture 1"/>
          <p:cNvPicPr>
            <a:picLocks noChangeAspect="1"/>
          </p:cNvPicPr>
          <p:nvPr/>
        </p:nvPicPr>
        <p:blipFill>
          <a:blip r:embed="rId1"/>
          <a:stretch>
            <a:fillRect/>
          </a:stretch>
        </p:blipFill>
        <p:spPr>
          <a:xfrm>
            <a:off x="499745" y="344805"/>
            <a:ext cx="3337560" cy="60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25"/>
          <p:cNvSpPr/>
          <p:nvPr/>
        </p:nvSpPr>
        <p:spPr>
          <a:xfrm>
            <a:off x="396107" y="25538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6</a:t>
            </a:r>
            <a:endParaRPr sz="1500" b="1"/>
          </a:p>
        </p:txBody>
      </p:sp>
      <p:sp>
        <p:nvSpPr>
          <p:cNvPr id="210" name="Google Shape;210;p25"/>
          <p:cNvSpPr/>
          <p:nvPr/>
        </p:nvSpPr>
        <p:spPr>
          <a:xfrm>
            <a:off x="396100" y="1753350"/>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5</a:t>
            </a:r>
            <a:endParaRPr sz="1500" b="1"/>
          </a:p>
        </p:txBody>
      </p:sp>
      <p:sp>
        <p:nvSpPr>
          <p:cNvPr id="211" name="Google Shape;211;p25"/>
          <p:cNvSpPr txBox="1"/>
          <p:nvPr/>
        </p:nvSpPr>
        <p:spPr>
          <a:xfrm>
            <a:off x="861675" y="1775550"/>
            <a:ext cx="1643400" cy="35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Get user input</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12" name="Google Shape;212;p25"/>
          <p:cNvSpPr txBox="1"/>
          <p:nvPr/>
        </p:nvSpPr>
        <p:spPr>
          <a:xfrm>
            <a:off x="861675" y="2489525"/>
            <a:ext cx="15363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Display a scrollable list</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13" name="Google Shape;213;p25"/>
          <p:cNvSpPr txBox="1"/>
          <p:nvPr/>
        </p:nvSpPr>
        <p:spPr>
          <a:xfrm>
            <a:off x="6135131" y="25856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14" name="Google Shape;214;p25"/>
          <p:cNvSpPr txBox="1"/>
          <p:nvPr/>
        </p:nvSpPr>
        <p:spPr>
          <a:xfrm>
            <a:off x="6135131" y="1785150"/>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(3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15" name="Google Shape;215;p25"/>
          <p:cNvSpPr txBox="1"/>
          <p:nvPr/>
        </p:nvSpPr>
        <p:spPr>
          <a:xfrm>
            <a:off x="2580100" y="1765200"/>
            <a:ext cx="36162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how to </a:t>
            </a:r>
            <a:r>
              <a:rPr lang="en-US" sz="1100" u="sng">
                <a:solidFill>
                  <a:schemeClr val="dk1"/>
                </a:solidFill>
                <a:latin typeface="Roboto" panose="02000000000000000000"/>
                <a:ea typeface="Roboto" panose="02000000000000000000"/>
                <a:cs typeface="Roboto" panose="02000000000000000000"/>
                <a:sym typeface="Roboto" panose="02000000000000000000"/>
              </a:rPr>
              <a:t>get user input</a:t>
            </a:r>
            <a:r>
              <a:rPr lang="en-US" sz="1100">
                <a:solidFill>
                  <a:schemeClr val="dk1"/>
                </a:solidFill>
                <a:latin typeface="Roboto" panose="02000000000000000000"/>
                <a:ea typeface="Roboto" panose="02000000000000000000"/>
                <a:cs typeface="Roboto" panose="02000000000000000000"/>
                <a:sym typeface="Roboto" panose="02000000000000000000"/>
              </a:rPr>
              <a:t> within an app by building a tip calculator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16" name="Google Shape;216;p25"/>
          <p:cNvSpPr txBox="1"/>
          <p:nvPr/>
        </p:nvSpPr>
        <p:spPr>
          <a:xfrm>
            <a:off x="2580100" y="2499875"/>
            <a:ext cx="33780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how to </a:t>
            </a:r>
            <a:r>
              <a:rPr lang="en-US" sz="1100" u="sng">
                <a:solidFill>
                  <a:schemeClr val="dk1"/>
                </a:solidFill>
                <a:latin typeface="Roboto" panose="02000000000000000000"/>
                <a:ea typeface="Roboto" panose="02000000000000000000"/>
                <a:cs typeface="Roboto" panose="02000000000000000000"/>
                <a:sym typeface="Roboto" panose="02000000000000000000"/>
              </a:rPr>
              <a:t>display a list </a:t>
            </a:r>
            <a:r>
              <a:rPr lang="en-US" sz="1100">
                <a:solidFill>
                  <a:schemeClr val="dk1"/>
                </a:solidFill>
                <a:latin typeface="Roboto" panose="02000000000000000000"/>
                <a:ea typeface="Roboto" panose="02000000000000000000"/>
                <a:cs typeface="Roboto" panose="02000000000000000000"/>
                <a:sym typeface="Roboto" panose="02000000000000000000"/>
              </a:rPr>
              <a:t>of text and images in an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17" name="Google Shape;217;p25"/>
          <p:cNvSpPr/>
          <p:nvPr/>
        </p:nvSpPr>
        <p:spPr>
          <a:xfrm>
            <a:off x="7863875" y="-26175"/>
            <a:ext cx="1304100" cy="52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18" name="Google Shape;218;p25"/>
          <p:cNvPicPr preferRelativeResize="0"/>
          <p:nvPr/>
        </p:nvPicPr>
        <p:blipFill rotWithShape="1">
          <a:blip r:embed="rId1"/>
          <a:srcRect l="26511" t="42000" r="40781" b="42001"/>
          <a:stretch>
            <a:fillRect/>
          </a:stretch>
        </p:blipFill>
        <p:spPr>
          <a:xfrm>
            <a:off x="8135451" y="4807623"/>
            <a:ext cx="626947" cy="172498"/>
          </a:xfrm>
          <a:prstGeom prst="rect">
            <a:avLst/>
          </a:prstGeom>
          <a:noFill/>
          <a:ln>
            <a:noFill/>
          </a:ln>
        </p:spPr>
      </p:pic>
      <p:pic>
        <p:nvPicPr>
          <p:cNvPr id="219" name="Google Shape;219;p25"/>
          <p:cNvPicPr preferRelativeResize="0"/>
          <p:nvPr/>
        </p:nvPicPr>
        <p:blipFill>
          <a:blip r:embed="rId2"/>
          <a:stretch>
            <a:fillRect/>
          </a:stretch>
        </p:blipFill>
        <p:spPr>
          <a:xfrm>
            <a:off x="8187313" y="1666500"/>
            <a:ext cx="576000" cy="576000"/>
          </a:xfrm>
          <a:prstGeom prst="rect">
            <a:avLst/>
          </a:prstGeom>
          <a:noFill/>
          <a:ln>
            <a:noFill/>
          </a:ln>
        </p:spPr>
      </p:pic>
      <p:pic>
        <p:nvPicPr>
          <p:cNvPr id="220" name="Google Shape;220;p25"/>
          <p:cNvPicPr preferRelativeResize="0"/>
          <p:nvPr/>
        </p:nvPicPr>
        <p:blipFill>
          <a:blip r:embed="rId3"/>
          <a:stretch>
            <a:fillRect/>
          </a:stretch>
        </p:blipFill>
        <p:spPr>
          <a:xfrm>
            <a:off x="8187325" y="2467025"/>
            <a:ext cx="576000" cy="576000"/>
          </a:xfrm>
          <a:prstGeom prst="rect">
            <a:avLst/>
          </a:prstGeom>
          <a:noFill/>
          <a:ln>
            <a:noFill/>
          </a:ln>
        </p:spPr>
      </p:pic>
      <p:sp>
        <p:nvSpPr>
          <p:cNvPr id="221" name="Google Shape;221;p25"/>
          <p:cNvSpPr txBox="1"/>
          <p:nvPr/>
        </p:nvSpPr>
        <p:spPr>
          <a:xfrm>
            <a:off x="8083175" y="1026475"/>
            <a:ext cx="123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2"/>
                </a:solidFill>
                <a:latin typeface="Google Sans" panose="020B0503030502040204"/>
                <a:ea typeface="Google Sans" panose="020B0503030502040204"/>
                <a:cs typeface="Google Sans" panose="020B0503030502040204"/>
                <a:sym typeface="Google Sans" panose="020B0503030502040204"/>
              </a:rPr>
              <a:t>Badges</a:t>
            </a:r>
            <a:endParaRPr sz="1500" b="1">
              <a:solidFill>
                <a:schemeClr val="dk2"/>
              </a:solidFill>
              <a:latin typeface="Google Sans" panose="020B0503030502040204"/>
              <a:ea typeface="Google Sans" panose="020B0503030502040204"/>
              <a:cs typeface="Google Sans" panose="020B0503030502040204"/>
              <a:sym typeface="Google Sans" panose="020B0503030502040204"/>
            </a:endParaRPr>
          </a:p>
        </p:txBody>
      </p:sp>
      <p:pic>
        <p:nvPicPr>
          <p:cNvPr id="222" name="Google Shape;222;p25"/>
          <p:cNvPicPr preferRelativeResize="0"/>
          <p:nvPr/>
        </p:nvPicPr>
        <p:blipFill>
          <a:blip r:embed="rId4"/>
          <a:stretch>
            <a:fillRect/>
          </a:stretch>
        </p:blipFill>
        <p:spPr>
          <a:xfrm>
            <a:off x="7186875" y="1444500"/>
            <a:ext cx="402300" cy="715200"/>
          </a:xfrm>
          <a:prstGeom prst="rect">
            <a:avLst/>
          </a:prstGeom>
          <a:noFill/>
          <a:ln>
            <a:noFill/>
          </a:ln>
        </p:spPr>
      </p:pic>
      <p:pic>
        <p:nvPicPr>
          <p:cNvPr id="223" name="Google Shape;223;p25"/>
          <p:cNvPicPr preferRelativeResize="0"/>
          <p:nvPr/>
        </p:nvPicPr>
        <p:blipFill rotWithShape="1">
          <a:blip r:embed="rId5"/>
          <a:srcRect b="5615"/>
          <a:stretch>
            <a:fillRect/>
          </a:stretch>
        </p:blipFill>
        <p:spPr>
          <a:xfrm>
            <a:off x="7186875" y="2314625"/>
            <a:ext cx="402300" cy="781000"/>
          </a:xfrm>
          <a:prstGeom prst="rect">
            <a:avLst/>
          </a:prstGeom>
          <a:noFill/>
          <a:ln>
            <a:noFill/>
          </a:ln>
        </p:spPr>
      </p:pic>
      <p:sp>
        <p:nvSpPr>
          <p:cNvPr id="224" name="Google Shape;224;p25"/>
          <p:cNvSpPr/>
          <p:nvPr/>
        </p:nvSpPr>
        <p:spPr>
          <a:xfrm>
            <a:off x="396107" y="34682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7</a:t>
            </a:r>
            <a:endParaRPr sz="1500" b="1"/>
          </a:p>
        </p:txBody>
      </p:sp>
      <p:sp>
        <p:nvSpPr>
          <p:cNvPr id="225" name="Google Shape;225;p25"/>
          <p:cNvSpPr txBox="1"/>
          <p:nvPr/>
        </p:nvSpPr>
        <p:spPr>
          <a:xfrm>
            <a:off x="861675" y="3403925"/>
            <a:ext cx="1536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Navigate between screens</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26" name="Google Shape;226;p25"/>
          <p:cNvSpPr txBox="1"/>
          <p:nvPr/>
        </p:nvSpPr>
        <p:spPr>
          <a:xfrm>
            <a:off x="6135131" y="34238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27" name="Google Shape;227;p25"/>
          <p:cNvSpPr txBox="1"/>
          <p:nvPr/>
        </p:nvSpPr>
        <p:spPr>
          <a:xfrm>
            <a:off x="2580100" y="3414275"/>
            <a:ext cx="337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Add </a:t>
            </a:r>
            <a:r>
              <a:rPr lang="en-US" sz="1100" u="sng">
                <a:solidFill>
                  <a:schemeClr val="dk1"/>
                </a:solidFill>
                <a:latin typeface="Roboto" panose="02000000000000000000"/>
                <a:ea typeface="Roboto" panose="02000000000000000000"/>
                <a:cs typeface="Roboto" panose="02000000000000000000"/>
                <a:sym typeface="Roboto" panose="02000000000000000000"/>
              </a:rPr>
              <a:t>another screen to your app</a:t>
            </a:r>
            <a:r>
              <a:rPr lang="en-US" sz="1100">
                <a:solidFill>
                  <a:schemeClr val="dk1"/>
                </a:solidFill>
                <a:latin typeface="Roboto" panose="02000000000000000000"/>
                <a:ea typeface="Roboto" panose="02000000000000000000"/>
                <a:cs typeface="Roboto" panose="02000000000000000000"/>
                <a:sym typeface="Roboto" panose="02000000000000000000"/>
              </a:rPr>
              <a:t> by adding a second activity.</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228" name="Google Shape;228;p25"/>
          <p:cNvPicPr preferRelativeResize="0"/>
          <p:nvPr/>
        </p:nvPicPr>
        <p:blipFill>
          <a:blip r:embed="rId6"/>
          <a:stretch>
            <a:fillRect/>
          </a:stretch>
        </p:blipFill>
        <p:spPr>
          <a:xfrm>
            <a:off x="7186872" y="3211900"/>
            <a:ext cx="402300" cy="715214"/>
          </a:xfrm>
          <a:prstGeom prst="rect">
            <a:avLst/>
          </a:prstGeom>
          <a:noFill/>
          <a:ln>
            <a:noFill/>
          </a:ln>
        </p:spPr>
      </p:pic>
      <p:sp>
        <p:nvSpPr>
          <p:cNvPr id="229" name="Google Shape;229;p25"/>
          <p:cNvSpPr/>
          <p:nvPr/>
        </p:nvSpPr>
        <p:spPr>
          <a:xfrm>
            <a:off x="396107" y="43064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8</a:t>
            </a:r>
            <a:endParaRPr sz="1500" b="1"/>
          </a:p>
        </p:txBody>
      </p:sp>
      <p:sp>
        <p:nvSpPr>
          <p:cNvPr id="230" name="Google Shape;230;p25"/>
          <p:cNvSpPr txBox="1"/>
          <p:nvPr/>
        </p:nvSpPr>
        <p:spPr>
          <a:xfrm>
            <a:off x="861675" y="4242125"/>
            <a:ext cx="1536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Intro to Navigation Component</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31" name="Google Shape;231;p25"/>
          <p:cNvSpPr txBox="1"/>
          <p:nvPr/>
        </p:nvSpPr>
        <p:spPr>
          <a:xfrm>
            <a:off x="6135131" y="42620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32" name="Google Shape;232;p25"/>
          <p:cNvSpPr txBox="1"/>
          <p:nvPr/>
        </p:nvSpPr>
        <p:spPr>
          <a:xfrm>
            <a:off x="2580100" y="4252475"/>
            <a:ext cx="3555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how the Jetpack Navigation component makes it easier to </a:t>
            </a:r>
            <a:r>
              <a:rPr lang="en-US" sz="1100" u="sng">
                <a:solidFill>
                  <a:schemeClr val="dk1"/>
                </a:solidFill>
                <a:latin typeface="Roboto" panose="02000000000000000000"/>
                <a:ea typeface="Roboto" panose="02000000000000000000"/>
                <a:cs typeface="Roboto" panose="02000000000000000000"/>
                <a:sym typeface="Roboto" panose="02000000000000000000"/>
              </a:rPr>
              <a:t>manage navigation within your app</a:t>
            </a:r>
            <a:r>
              <a:rPr lang="en-US" sz="1100">
                <a:solidFill>
                  <a:schemeClr val="dk1"/>
                </a:solidFill>
                <a:latin typeface="Roboto" panose="02000000000000000000"/>
                <a:ea typeface="Roboto" panose="02000000000000000000"/>
                <a:cs typeface="Roboto" panose="02000000000000000000"/>
                <a:sym typeface="Roboto" panose="02000000000000000000"/>
              </a:rPr>
              <a:t>.</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233" name="Google Shape;233;p25"/>
          <p:cNvPicPr preferRelativeResize="0"/>
          <p:nvPr/>
        </p:nvPicPr>
        <p:blipFill>
          <a:blip r:embed="rId7"/>
          <a:stretch>
            <a:fillRect/>
          </a:stretch>
        </p:blipFill>
        <p:spPr>
          <a:xfrm>
            <a:off x="7186418" y="4106672"/>
            <a:ext cx="403199" cy="717696"/>
          </a:xfrm>
          <a:prstGeom prst="rect">
            <a:avLst/>
          </a:prstGeom>
          <a:noFill/>
          <a:ln>
            <a:noFill/>
          </a:ln>
        </p:spPr>
      </p:pic>
      <p:pic>
        <p:nvPicPr>
          <p:cNvPr id="234" name="Google Shape;234;p25"/>
          <p:cNvPicPr preferRelativeResize="0"/>
          <p:nvPr/>
        </p:nvPicPr>
        <p:blipFill>
          <a:blip r:embed="rId8"/>
          <a:stretch>
            <a:fillRect/>
          </a:stretch>
        </p:blipFill>
        <p:spPr>
          <a:xfrm>
            <a:off x="8227925" y="3229025"/>
            <a:ext cx="576000" cy="576000"/>
          </a:xfrm>
          <a:prstGeom prst="rect">
            <a:avLst/>
          </a:prstGeom>
          <a:noFill/>
          <a:ln>
            <a:noFill/>
          </a:ln>
        </p:spPr>
      </p:pic>
      <p:pic>
        <p:nvPicPr>
          <p:cNvPr id="235" name="Google Shape;235;p25"/>
          <p:cNvPicPr preferRelativeResize="0"/>
          <p:nvPr/>
        </p:nvPicPr>
        <p:blipFill>
          <a:blip r:embed="rId9"/>
          <a:stretch>
            <a:fillRect/>
          </a:stretch>
        </p:blipFill>
        <p:spPr>
          <a:xfrm>
            <a:off x="8227925" y="4067225"/>
            <a:ext cx="576000" cy="576000"/>
          </a:xfrm>
          <a:prstGeom prst="rect">
            <a:avLst/>
          </a:prstGeom>
          <a:noFill/>
          <a:ln>
            <a:noFill/>
          </a:ln>
        </p:spPr>
      </p:pic>
      <p:sp>
        <p:nvSpPr>
          <p:cNvPr id="237" name="Google Shape;237;p25"/>
          <p:cNvSpPr txBox="1"/>
          <p:nvPr>
            <p:ph type="title"/>
          </p:nvPr>
        </p:nvSpPr>
        <p:spPr>
          <a:xfrm>
            <a:off x="320040" y="204470"/>
            <a:ext cx="7383780" cy="10814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Overview of what you’ll learn</a:t>
            </a:r>
            <a:endParaRPr lang="en-US"/>
          </a:p>
        </p:txBody>
      </p:sp>
      <p:pic>
        <p:nvPicPr>
          <p:cNvPr id="2" name="Picture 1"/>
          <p:cNvPicPr>
            <a:picLocks noChangeAspect="1"/>
          </p:cNvPicPr>
          <p:nvPr/>
        </p:nvPicPr>
        <p:blipFill>
          <a:blip r:embed="rId10"/>
          <a:stretch>
            <a:fillRect/>
          </a:stretch>
        </p:blipFill>
        <p:spPr>
          <a:xfrm>
            <a:off x="527050" y="128270"/>
            <a:ext cx="3337560" cy="60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26"/>
          <p:cNvSpPr/>
          <p:nvPr/>
        </p:nvSpPr>
        <p:spPr>
          <a:xfrm>
            <a:off x="396107" y="25538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10</a:t>
            </a:r>
            <a:endParaRPr sz="1500" b="1"/>
          </a:p>
        </p:txBody>
      </p:sp>
      <p:sp>
        <p:nvSpPr>
          <p:cNvPr id="243" name="Google Shape;243;p26"/>
          <p:cNvSpPr/>
          <p:nvPr/>
        </p:nvSpPr>
        <p:spPr>
          <a:xfrm>
            <a:off x="396100" y="1753350"/>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9</a:t>
            </a:r>
            <a:endParaRPr sz="1500" b="1"/>
          </a:p>
        </p:txBody>
      </p:sp>
      <p:sp>
        <p:nvSpPr>
          <p:cNvPr id="244" name="Google Shape;244;p26"/>
          <p:cNvSpPr txBox="1"/>
          <p:nvPr/>
        </p:nvSpPr>
        <p:spPr>
          <a:xfrm>
            <a:off x="861675" y="1775550"/>
            <a:ext cx="1643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Architecture Components</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45" name="Google Shape;245;p26"/>
          <p:cNvSpPr txBox="1"/>
          <p:nvPr/>
        </p:nvSpPr>
        <p:spPr>
          <a:xfrm>
            <a:off x="861675" y="2489525"/>
            <a:ext cx="198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Advanced</a:t>
            </a:r>
            <a:endParaRPr sz="11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navigation examples</a:t>
            </a:r>
            <a:endParaRPr sz="11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246" name="Google Shape;246;p26"/>
          <p:cNvSpPr txBox="1"/>
          <p:nvPr/>
        </p:nvSpPr>
        <p:spPr>
          <a:xfrm>
            <a:off x="6135131" y="25856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47" name="Google Shape;247;p26"/>
          <p:cNvSpPr txBox="1"/>
          <p:nvPr/>
        </p:nvSpPr>
        <p:spPr>
          <a:xfrm>
            <a:off x="6135131" y="1785150"/>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48" name="Google Shape;248;p26"/>
          <p:cNvSpPr txBox="1"/>
          <p:nvPr/>
        </p:nvSpPr>
        <p:spPr>
          <a:xfrm>
            <a:off x="2580100" y="1765200"/>
            <a:ext cx="361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a:t>
            </a:r>
            <a:r>
              <a:rPr lang="en-US" sz="1100" u="sng">
                <a:solidFill>
                  <a:schemeClr val="dk1"/>
                </a:solidFill>
                <a:latin typeface="Roboto" panose="02000000000000000000"/>
                <a:ea typeface="Roboto" panose="02000000000000000000"/>
                <a:cs typeface="Roboto" panose="02000000000000000000"/>
                <a:sym typeface="Roboto" panose="02000000000000000000"/>
              </a:rPr>
              <a:t>good app architecture</a:t>
            </a:r>
            <a:r>
              <a:rPr lang="en-US" sz="1100">
                <a:solidFill>
                  <a:schemeClr val="dk1"/>
                </a:solidFill>
                <a:latin typeface="Roboto" panose="02000000000000000000"/>
                <a:ea typeface="Roboto" panose="02000000000000000000"/>
                <a:cs typeface="Roboto" panose="02000000000000000000"/>
                <a:sym typeface="Roboto" panose="02000000000000000000"/>
              </a:rPr>
              <a:t> principles by building a game app to unscramble words.</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49" name="Google Shape;249;p26"/>
          <p:cNvSpPr txBox="1"/>
          <p:nvPr/>
        </p:nvSpPr>
        <p:spPr>
          <a:xfrm>
            <a:off x="2580100" y="2499875"/>
            <a:ext cx="3378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Combine what you’ve learned so far in a </a:t>
            </a:r>
            <a:r>
              <a:rPr lang="en-US" sz="1100" u="sng">
                <a:solidFill>
                  <a:schemeClr val="dk1"/>
                </a:solidFill>
                <a:latin typeface="Roboto" panose="02000000000000000000"/>
                <a:ea typeface="Roboto" panose="02000000000000000000"/>
                <a:cs typeface="Roboto" panose="02000000000000000000"/>
                <a:sym typeface="Roboto" panose="02000000000000000000"/>
              </a:rPr>
              <a:t>more advanced app</a:t>
            </a:r>
            <a:r>
              <a:rPr lang="en-US" sz="1100">
                <a:solidFill>
                  <a:schemeClr val="dk1"/>
                </a:solidFill>
                <a:latin typeface="Roboto" panose="02000000000000000000"/>
                <a:ea typeface="Roboto" panose="02000000000000000000"/>
                <a:cs typeface="Roboto" panose="02000000000000000000"/>
                <a:sym typeface="Roboto" panose="02000000000000000000"/>
              </a:rPr>
              <a:t> that demonstrates navigating between multiple screens.</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50" name="Google Shape;250;p26"/>
          <p:cNvSpPr/>
          <p:nvPr/>
        </p:nvSpPr>
        <p:spPr>
          <a:xfrm>
            <a:off x="7863875" y="-26175"/>
            <a:ext cx="1304100" cy="52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1" name="Google Shape;251;p26"/>
          <p:cNvPicPr preferRelativeResize="0"/>
          <p:nvPr/>
        </p:nvPicPr>
        <p:blipFill rotWithShape="1">
          <a:blip r:embed="rId1"/>
          <a:srcRect l="26511" t="42000" r="40781" b="42001"/>
          <a:stretch>
            <a:fillRect/>
          </a:stretch>
        </p:blipFill>
        <p:spPr>
          <a:xfrm>
            <a:off x="8135451" y="4807623"/>
            <a:ext cx="626947" cy="172498"/>
          </a:xfrm>
          <a:prstGeom prst="rect">
            <a:avLst/>
          </a:prstGeom>
          <a:noFill/>
          <a:ln>
            <a:noFill/>
          </a:ln>
        </p:spPr>
      </p:pic>
      <p:sp>
        <p:nvSpPr>
          <p:cNvPr id="252" name="Google Shape;252;p26"/>
          <p:cNvSpPr txBox="1"/>
          <p:nvPr/>
        </p:nvSpPr>
        <p:spPr>
          <a:xfrm>
            <a:off x="8083175" y="1026475"/>
            <a:ext cx="123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2"/>
                </a:solidFill>
                <a:latin typeface="Google Sans" panose="020B0503030502040204"/>
                <a:ea typeface="Google Sans" panose="020B0503030502040204"/>
                <a:cs typeface="Google Sans" panose="020B0503030502040204"/>
                <a:sym typeface="Google Sans" panose="020B0503030502040204"/>
              </a:rPr>
              <a:t>Badges</a:t>
            </a:r>
            <a:endParaRPr sz="1500" b="1">
              <a:solidFill>
                <a:schemeClr val="dk2"/>
              </a:solidFill>
              <a:latin typeface="Google Sans" panose="020B0503030502040204"/>
              <a:ea typeface="Google Sans" panose="020B0503030502040204"/>
              <a:cs typeface="Google Sans" panose="020B0503030502040204"/>
              <a:sym typeface="Google Sans" panose="020B0503030502040204"/>
            </a:endParaRPr>
          </a:p>
        </p:txBody>
      </p:sp>
      <p:pic>
        <p:nvPicPr>
          <p:cNvPr id="253" name="Google Shape;253;p26"/>
          <p:cNvPicPr preferRelativeResize="0"/>
          <p:nvPr/>
        </p:nvPicPr>
        <p:blipFill>
          <a:blip r:embed="rId2"/>
          <a:stretch>
            <a:fillRect/>
          </a:stretch>
        </p:blipFill>
        <p:spPr>
          <a:xfrm>
            <a:off x="7186416" y="1595650"/>
            <a:ext cx="403199" cy="717696"/>
          </a:xfrm>
          <a:prstGeom prst="rect">
            <a:avLst/>
          </a:prstGeom>
          <a:noFill/>
          <a:ln>
            <a:noFill/>
          </a:ln>
        </p:spPr>
      </p:pic>
      <p:pic>
        <p:nvPicPr>
          <p:cNvPr id="254" name="Google Shape;254;p26"/>
          <p:cNvPicPr preferRelativeResize="0"/>
          <p:nvPr/>
        </p:nvPicPr>
        <p:blipFill>
          <a:blip r:embed="rId3"/>
          <a:stretch>
            <a:fillRect/>
          </a:stretch>
        </p:blipFill>
        <p:spPr>
          <a:xfrm>
            <a:off x="7186416" y="2440900"/>
            <a:ext cx="403199" cy="717696"/>
          </a:xfrm>
          <a:prstGeom prst="rect">
            <a:avLst/>
          </a:prstGeom>
          <a:noFill/>
          <a:ln>
            <a:noFill/>
          </a:ln>
        </p:spPr>
      </p:pic>
      <p:pic>
        <p:nvPicPr>
          <p:cNvPr id="255" name="Google Shape;255;p26"/>
          <p:cNvPicPr preferRelativeResize="0"/>
          <p:nvPr/>
        </p:nvPicPr>
        <p:blipFill>
          <a:blip r:embed="rId4"/>
          <a:stretch>
            <a:fillRect/>
          </a:stretch>
        </p:blipFill>
        <p:spPr>
          <a:xfrm>
            <a:off x="8187325" y="2543225"/>
            <a:ext cx="576000" cy="576000"/>
          </a:xfrm>
          <a:prstGeom prst="rect">
            <a:avLst/>
          </a:prstGeom>
          <a:noFill/>
          <a:ln>
            <a:noFill/>
          </a:ln>
        </p:spPr>
      </p:pic>
      <p:pic>
        <p:nvPicPr>
          <p:cNvPr id="256" name="Google Shape;256;p26"/>
          <p:cNvPicPr preferRelativeResize="0"/>
          <p:nvPr/>
        </p:nvPicPr>
        <p:blipFill>
          <a:blip r:embed="rId5"/>
          <a:stretch>
            <a:fillRect/>
          </a:stretch>
        </p:blipFill>
        <p:spPr>
          <a:xfrm>
            <a:off x="8227925" y="1666500"/>
            <a:ext cx="576000" cy="576000"/>
          </a:xfrm>
          <a:prstGeom prst="rect">
            <a:avLst/>
          </a:prstGeom>
          <a:noFill/>
          <a:ln>
            <a:noFill/>
          </a:ln>
        </p:spPr>
      </p:pic>
      <p:pic>
        <p:nvPicPr>
          <p:cNvPr id="257" name="Google Shape;257;p26"/>
          <p:cNvPicPr preferRelativeResize="0"/>
          <p:nvPr/>
        </p:nvPicPr>
        <p:blipFill rotWithShape="1">
          <a:blip r:embed="rId1"/>
          <a:srcRect l="26511" t="42000" r="40781" b="42001"/>
          <a:stretch>
            <a:fillRect/>
          </a:stretch>
        </p:blipFill>
        <p:spPr>
          <a:xfrm>
            <a:off x="8135451" y="4807623"/>
            <a:ext cx="626947" cy="172498"/>
          </a:xfrm>
          <a:prstGeom prst="rect">
            <a:avLst/>
          </a:prstGeom>
          <a:noFill/>
          <a:ln>
            <a:noFill/>
          </a:ln>
        </p:spPr>
      </p:pic>
      <p:sp>
        <p:nvSpPr>
          <p:cNvPr id="258" name="Google Shape;258;p26"/>
          <p:cNvSpPr/>
          <p:nvPr/>
        </p:nvSpPr>
        <p:spPr>
          <a:xfrm>
            <a:off x="396107" y="33920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11</a:t>
            </a:r>
            <a:endParaRPr sz="1500" b="1"/>
          </a:p>
        </p:txBody>
      </p:sp>
      <p:sp>
        <p:nvSpPr>
          <p:cNvPr id="259" name="Google Shape;259;p26"/>
          <p:cNvSpPr txBox="1"/>
          <p:nvPr/>
        </p:nvSpPr>
        <p:spPr>
          <a:xfrm>
            <a:off x="861675" y="3403925"/>
            <a:ext cx="1985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Roboto" panose="02000000000000000000"/>
                <a:ea typeface="Roboto" panose="02000000000000000000"/>
                <a:cs typeface="Roboto" panose="02000000000000000000"/>
                <a:sym typeface="Roboto" panose="02000000000000000000"/>
              </a:rPr>
              <a:t>Coroutines</a:t>
            </a:r>
            <a:endParaRPr sz="1100"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260" name="Google Shape;260;p26"/>
          <p:cNvSpPr txBox="1"/>
          <p:nvPr/>
        </p:nvSpPr>
        <p:spPr>
          <a:xfrm>
            <a:off x="2580100" y="3338075"/>
            <a:ext cx="337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000000"/>
                </a:solidFill>
                <a:latin typeface="Roboto" panose="02000000000000000000"/>
                <a:ea typeface="Roboto" panose="02000000000000000000"/>
                <a:cs typeface="Roboto" panose="02000000000000000000"/>
                <a:sym typeface="Roboto" panose="02000000000000000000"/>
              </a:rPr>
              <a:t>Write code for more advanced and complex Android apps.</a:t>
            </a:r>
            <a:endParaRPr sz="11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261" name="Google Shape;261;p26"/>
          <p:cNvSpPr txBox="1"/>
          <p:nvPr/>
        </p:nvSpPr>
        <p:spPr>
          <a:xfrm>
            <a:off x="6135131" y="343032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pic>
        <p:nvPicPr>
          <p:cNvPr id="262" name="Google Shape;262;p26"/>
          <p:cNvPicPr preferRelativeResize="0"/>
          <p:nvPr/>
        </p:nvPicPr>
        <p:blipFill>
          <a:blip r:embed="rId6"/>
          <a:stretch>
            <a:fillRect/>
          </a:stretch>
        </p:blipFill>
        <p:spPr>
          <a:xfrm>
            <a:off x="8180075" y="3292825"/>
            <a:ext cx="576000" cy="576000"/>
          </a:xfrm>
          <a:prstGeom prst="rect">
            <a:avLst/>
          </a:prstGeom>
          <a:noFill/>
          <a:ln>
            <a:noFill/>
          </a:ln>
        </p:spPr>
      </p:pic>
      <p:sp>
        <p:nvSpPr>
          <p:cNvPr id="263" name="Google Shape;263;p26"/>
          <p:cNvSpPr/>
          <p:nvPr/>
        </p:nvSpPr>
        <p:spPr>
          <a:xfrm>
            <a:off x="396107" y="41540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12</a:t>
            </a:r>
            <a:endParaRPr sz="1500" b="1"/>
          </a:p>
        </p:txBody>
      </p:sp>
      <p:sp>
        <p:nvSpPr>
          <p:cNvPr id="264" name="Google Shape;264;p26"/>
          <p:cNvSpPr txBox="1"/>
          <p:nvPr/>
        </p:nvSpPr>
        <p:spPr>
          <a:xfrm>
            <a:off x="861675" y="4165925"/>
            <a:ext cx="198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rgbClr val="000000"/>
                </a:solidFill>
                <a:latin typeface="Roboto" panose="02000000000000000000"/>
                <a:ea typeface="Roboto" panose="02000000000000000000"/>
                <a:cs typeface="Roboto" panose="02000000000000000000"/>
                <a:sym typeface="Roboto" panose="02000000000000000000"/>
              </a:rPr>
              <a:t>Get and display data from the internet</a:t>
            </a:r>
            <a:endParaRPr sz="1100" b="1">
              <a:solidFill>
                <a:srgbClr val="000000"/>
              </a:solidFill>
              <a:latin typeface="Roboto" panose="02000000000000000000"/>
              <a:ea typeface="Roboto" panose="02000000000000000000"/>
              <a:cs typeface="Roboto" panose="02000000000000000000"/>
              <a:sym typeface="Roboto" panose="02000000000000000000"/>
            </a:endParaRPr>
          </a:p>
        </p:txBody>
      </p:sp>
      <p:sp>
        <p:nvSpPr>
          <p:cNvPr id="265" name="Google Shape;265;p26"/>
          <p:cNvSpPr txBox="1"/>
          <p:nvPr/>
        </p:nvSpPr>
        <p:spPr>
          <a:xfrm>
            <a:off x="2580100" y="4100075"/>
            <a:ext cx="337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000000"/>
                </a:solidFill>
                <a:latin typeface="Roboto" panose="02000000000000000000"/>
                <a:ea typeface="Roboto" panose="02000000000000000000"/>
                <a:cs typeface="Roboto" panose="02000000000000000000"/>
                <a:sym typeface="Roboto" panose="02000000000000000000"/>
              </a:rPr>
              <a:t>Retrieve and display images over the internet with HTTP and REST.</a:t>
            </a:r>
            <a:endParaRPr sz="11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266" name="Google Shape;266;p26"/>
          <p:cNvSpPr txBox="1"/>
          <p:nvPr/>
        </p:nvSpPr>
        <p:spPr>
          <a:xfrm>
            <a:off x="6135131" y="419232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pic>
        <p:nvPicPr>
          <p:cNvPr id="267" name="Google Shape;267;p26"/>
          <p:cNvPicPr preferRelativeResize="0"/>
          <p:nvPr/>
        </p:nvPicPr>
        <p:blipFill>
          <a:blip r:embed="rId7"/>
          <a:stretch>
            <a:fillRect/>
          </a:stretch>
        </p:blipFill>
        <p:spPr>
          <a:xfrm>
            <a:off x="8179740" y="4056575"/>
            <a:ext cx="576000" cy="576000"/>
          </a:xfrm>
          <a:prstGeom prst="rect">
            <a:avLst/>
          </a:prstGeom>
          <a:noFill/>
          <a:ln>
            <a:noFill/>
          </a:ln>
        </p:spPr>
      </p:pic>
      <p:pic>
        <p:nvPicPr>
          <p:cNvPr id="268" name="Google Shape;268;p26"/>
          <p:cNvPicPr preferRelativeResize="0"/>
          <p:nvPr/>
        </p:nvPicPr>
        <p:blipFill>
          <a:blip r:embed="rId8"/>
          <a:stretch>
            <a:fillRect/>
          </a:stretch>
        </p:blipFill>
        <p:spPr>
          <a:xfrm>
            <a:off x="7186428" y="4117300"/>
            <a:ext cx="403200" cy="716800"/>
          </a:xfrm>
          <a:prstGeom prst="rect">
            <a:avLst/>
          </a:prstGeom>
          <a:noFill/>
          <a:ln>
            <a:noFill/>
          </a:ln>
        </p:spPr>
      </p:pic>
      <p:sp>
        <p:nvSpPr>
          <p:cNvPr id="269" name="Google Shape;269;p26"/>
          <p:cNvSpPr txBox="1"/>
          <p:nvPr>
            <p:ph type="title"/>
          </p:nvPr>
        </p:nvSpPr>
        <p:spPr>
          <a:xfrm>
            <a:off x="319800" y="130425"/>
            <a:ext cx="73836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Overview of what you’ll learn</a:t>
            </a:r>
            <a:endParaRPr lang="en-US"/>
          </a:p>
        </p:txBody>
      </p:sp>
      <p:pic>
        <p:nvPicPr>
          <p:cNvPr id="2" name="Picture 1"/>
          <p:cNvPicPr>
            <a:picLocks noChangeAspect="1"/>
          </p:cNvPicPr>
          <p:nvPr/>
        </p:nvPicPr>
        <p:blipFill>
          <a:blip r:embed="rId9"/>
          <a:stretch>
            <a:fillRect/>
          </a:stretch>
        </p:blipFill>
        <p:spPr>
          <a:xfrm>
            <a:off x="320040" y="142240"/>
            <a:ext cx="3337560" cy="60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27"/>
          <p:cNvSpPr/>
          <p:nvPr/>
        </p:nvSpPr>
        <p:spPr>
          <a:xfrm>
            <a:off x="396107" y="25538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14</a:t>
            </a:r>
            <a:endParaRPr sz="1500" b="1"/>
          </a:p>
        </p:txBody>
      </p:sp>
      <p:sp>
        <p:nvSpPr>
          <p:cNvPr id="276" name="Google Shape;276;p27"/>
          <p:cNvSpPr/>
          <p:nvPr/>
        </p:nvSpPr>
        <p:spPr>
          <a:xfrm>
            <a:off x="396100" y="1753350"/>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13</a:t>
            </a:r>
            <a:endParaRPr sz="1500" b="1"/>
          </a:p>
        </p:txBody>
      </p:sp>
      <p:sp>
        <p:nvSpPr>
          <p:cNvPr id="277" name="Google Shape;277;p27"/>
          <p:cNvSpPr txBox="1"/>
          <p:nvPr/>
        </p:nvSpPr>
        <p:spPr>
          <a:xfrm>
            <a:off x="861675" y="1775550"/>
            <a:ext cx="1643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Introduction to SQL, Room, and Flow</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78" name="Google Shape;278;p27"/>
          <p:cNvSpPr txBox="1"/>
          <p:nvPr/>
        </p:nvSpPr>
        <p:spPr>
          <a:xfrm>
            <a:off x="861675" y="2489525"/>
            <a:ext cx="198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Use Room for data persistence</a:t>
            </a:r>
            <a:endParaRPr sz="11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279" name="Google Shape;279;p27"/>
          <p:cNvSpPr txBox="1"/>
          <p:nvPr/>
        </p:nvSpPr>
        <p:spPr>
          <a:xfrm>
            <a:off x="6135131" y="25856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80" name="Google Shape;280;p27"/>
          <p:cNvSpPr txBox="1"/>
          <p:nvPr/>
        </p:nvSpPr>
        <p:spPr>
          <a:xfrm>
            <a:off x="6135131" y="1785150"/>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281" name="Google Shape;281;p27"/>
          <p:cNvSpPr txBox="1"/>
          <p:nvPr/>
        </p:nvSpPr>
        <p:spPr>
          <a:xfrm>
            <a:off x="2580100" y="1765200"/>
            <a:ext cx="3616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the basics of reading and manipulating data with SQL, and how to create and use relational databases in an Android app with the Room library.</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82" name="Google Shape;282;p27"/>
          <p:cNvSpPr txBox="1"/>
          <p:nvPr/>
        </p:nvSpPr>
        <p:spPr>
          <a:xfrm>
            <a:off x="2580100" y="2499875"/>
            <a:ext cx="337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Use the Room library to allow your apps to read and write from a database.</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83" name="Google Shape;283;p27"/>
          <p:cNvSpPr/>
          <p:nvPr/>
        </p:nvSpPr>
        <p:spPr>
          <a:xfrm>
            <a:off x="7863875" y="-26175"/>
            <a:ext cx="1304100" cy="52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84" name="Google Shape;284;p27"/>
          <p:cNvPicPr preferRelativeResize="0"/>
          <p:nvPr/>
        </p:nvPicPr>
        <p:blipFill rotWithShape="1">
          <a:blip r:embed="rId1"/>
          <a:srcRect l="26511" t="42000" r="40781" b="42001"/>
          <a:stretch>
            <a:fillRect/>
          </a:stretch>
        </p:blipFill>
        <p:spPr>
          <a:xfrm>
            <a:off x="8135451" y="4807623"/>
            <a:ext cx="626947" cy="172498"/>
          </a:xfrm>
          <a:prstGeom prst="rect">
            <a:avLst/>
          </a:prstGeom>
          <a:noFill/>
          <a:ln>
            <a:noFill/>
          </a:ln>
        </p:spPr>
      </p:pic>
      <p:sp>
        <p:nvSpPr>
          <p:cNvPr id="285" name="Google Shape;285;p27"/>
          <p:cNvSpPr txBox="1"/>
          <p:nvPr/>
        </p:nvSpPr>
        <p:spPr>
          <a:xfrm>
            <a:off x="8083175" y="1026475"/>
            <a:ext cx="123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2"/>
                </a:solidFill>
                <a:latin typeface="Google Sans" panose="020B0503030502040204"/>
                <a:ea typeface="Google Sans" panose="020B0503030502040204"/>
                <a:cs typeface="Google Sans" panose="020B0503030502040204"/>
                <a:sym typeface="Google Sans" panose="020B0503030502040204"/>
              </a:rPr>
              <a:t>Badges</a:t>
            </a:r>
            <a:endParaRPr sz="1500" b="1">
              <a:solidFill>
                <a:schemeClr val="dk2"/>
              </a:solidFill>
              <a:latin typeface="Google Sans" panose="020B0503030502040204"/>
              <a:ea typeface="Google Sans" panose="020B0503030502040204"/>
              <a:cs typeface="Google Sans" panose="020B0503030502040204"/>
              <a:sym typeface="Google Sans" panose="020B0503030502040204"/>
            </a:endParaRPr>
          </a:p>
        </p:txBody>
      </p:sp>
      <p:pic>
        <p:nvPicPr>
          <p:cNvPr id="286" name="Google Shape;286;p27"/>
          <p:cNvPicPr preferRelativeResize="0"/>
          <p:nvPr/>
        </p:nvPicPr>
        <p:blipFill>
          <a:blip r:embed="rId2"/>
          <a:stretch>
            <a:fillRect/>
          </a:stretch>
        </p:blipFill>
        <p:spPr>
          <a:xfrm>
            <a:off x="8227925" y="1704600"/>
            <a:ext cx="576000" cy="576000"/>
          </a:xfrm>
          <a:prstGeom prst="rect">
            <a:avLst/>
          </a:prstGeom>
          <a:noFill/>
          <a:ln>
            <a:noFill/>
          </a:ln>
        </p:spPr>
      </p:pic>
      <p:pic>
        <p:nvPicPr>
          <p:cNvPr id="287" name="Google Shape;287;p27"/>
          <p:cNvPicPr preferRelativeResize="0"/>
          <p:nvPr/>
        </p:nvPicPr>
        <p:blipFill>
          <a:blip r:embed="rId3"/>
          <a:stretch>
            <a:fillRect/>
          </a:stretch>
        </p:blipFill>
        <p:spPr>
          <a:xfrm>
            <a:off x="8227925" y="2558225"/>
            <a:ext cx="576000" cy="576000"/>
          </a:xfrm>
          <a:prstGeom prst="rect">
            <a:avLst/>
          </a:prstGeom>
          <a:noFill/>
          <a:ln>
            <a:noFill/>
          </a:ln>
        </p:spPr>
      </p:pic>
      <p:sp>
        <p:nvSpPr>
          <p:cNvPr id="288" name="Google Shape;288;p27"/>
          <p:cNvSpPr/>
          <p:nvPr/>
        </p:nvSpPr>
        <p:spPr>
          <a:xfrm>
            <a:off x="396107" y="3354400"/>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15</a:t>
            </a:r>
            <a:endParaRPr sz="1500" b="1"/>
          </a:p>
        </p:txBody>
      </p:sp>
      <p:sp>
        <p:nvSpPr>
          <p:cNvPr id="289" name="Google Shape;289;p27"/>
          <p:cNvSpPr txBox="1"/>
          <p:nvPr/>
        </p:nvSpPr>
        <p:spPr>
          <a:xfrm>
            <a:off x="2580088" y="3248925"/>
            <a:ext cx="3616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when and how to use WorkManager, an API that handles background work that needs to run regardless of whether the application process is still running.</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290" name="Google Shape;290;p27"/>
          <p:cNvSpPr txBox="1"/>
          <p:nvPr/>
        </p:nvSpPr>
        <p:spPr>
          <a:xfrm>
            <a:off x="861675" y="3293950"/>
            <a:ext cx="1985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Schedule tasks with WorkManager</a:t>
            </a:r>
            <a:endParaRPr sz="11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291" name="Google Shape;291;p27"/>
          <p:cNvSpPr txBox="1"/>
          <p:nvPr/>
        </p:nvSpPr>
        <p:spPr>
          <a:xfrm>
            <a:off x="5135450" y="3401325"/>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pic>
        <p:nvPicPr>
          <p:cNvPr id="292" name="Google Shape;292;p27"/>
          <p:cNvPicPr preferRelativeResize="0"/>
          <p:nvPr/>
        </p:nvPicPr>
        <p:blipFill>
          <a:blip r:embed="rId4"/>
          <a:stretch>
            <a:fillRect/>
          </a:stretch>
        </p:blipFill>
        <p:spPr>
          <a:xfrm>
            <a:off x="8227925" y="3354400"/>
            <a:ext cx="576000" cy="576000"/>
          </a:xfrm>
          <a:prstGeom prst="rect">
            <a:avLst/>
          </a:prstGeom>
          <a:noFill/>
          <a:ln>
            <a:noFill/>
          </a:ln>
        </p:spPr>
      </p:pic>
      <p:pic>
        <p:nvPicPr>
          <p:cNvPr id="293" name="Google Shape;293;p27"/>
          <p:cNvPicPr preferRelativeResize="0"/>
          <p:nvPr/>
        </p:nvPicPr>
        <p:blipFill>
          <a:blip r:embed="rId5"/>
          <a:stretch>
            <a:fillRect/>
          </a:stretch>
        </p:blipFill>
        <p:spPr>
          <a:xfrm>
            <a:off x="7186867" y="1658413"/>
            <a:ext cx="402300" cy="715204"/>
          </a:xfrm>
          <a:prstGeom prst="rect">
            <a:avLst/>
          </a:prstGeom>
          <a:noFill/>
          <a:ln>
            <a:noFill/>
          </a:ln>
        </p:spPr>
      </p:pic>
      <p:pic>
        <p:nvPicPr>
          <p:cNvPr id="294" name="Google Shape;294;p27"/>
          <p:cNvPicPr preferRelativeResize="0"/>
          <p:nvPr/>
        </p:nvPicPr>
        <p:blipFill rotWithShape="1">
          <a:blip r:embed="rId6"/>
          <a:srcRect l="36101" t="2973" r="35569" b="3506"/>
          <a:stretch>
            <a:fillRect/>
          </a:stretch>
        </p:blipFill>
        <p:spPr>
          <a:xfrm>
            <a:off x="7192418" y="2496625"/>
            <a:ext cx="402302" cy="721213"/>
          </a:xfrm>
          <a:prstGeom prst="rect">
            <a:avLst/>
          </a:prstGeom>
          <a:noFill/>
          <a:ln>
            <a:noFill/>
          </a:ln>
        </p:spPr>
      </p:pic>
      <p:pic>
        <p:nvPicPr>
          <p:cNvPr id="295" name="Google Shape;295;p27"/>
          <p:cNvPicPr preferRelativeResize="0"/>
          <p:nvPr/>
        </p:nvPicPr>
        <p:blipFill>
          <a:blip r:embed="rId7"/>
          <a:stretch>
            <a:fillRect/>
          </a:stretch>
        </p:blipFill>
        <p:spPr>
          <a:xfrm>
            <a:off x="7186875" y="3356075"/>
            <a:ext cx="402300" cy="804600"/>
          </a:xfrm>
          <a:prstGeom prst="rect">
            <a:avLst/>
          </a:prstGeom>
          <a:noFill/>
          <a:ln>
            <a:noFill/>
          </a:ln>
        </p:spPr>
      </p:pic>
      <p:sp>
        <p:nvSpPr>
          <p:cNvPr id="296" name="Google Shape;296;p27"/>
          <p:cNvSpPr txBox="1"/>
          <p:nvPr>
            <p:ph type="title"/>
          </p:nvPr>
        </p:nvSpPr>
        <p:spPr>
          <a:xfrm>
            <a:off x="319800" y="130425"/>
            <a:ext cx="73836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Overview of what you’ll learn</a:t>
            </a:r>
            <a:endParaRPr lang="en-US"/>
          </a:p>
        </p:txBody>
      </p:sp>
      <p:pic>
        <p:nvPicPr>
          <p:cNvPr id="2" name="Picture 1"/>
          <p:cNvPicPr>
            <a:picLocks noChangeAspect="1"/>
          </p:cNvPicPr>
          <p:nvPr/>
        </p:nvPicPr>
        <p:blipFill>
          <a:blip r:embed="rId8"/>
          <a:stretch>
            <a:fillRect/>
          </a:stretch>
        </p:blipFill>
        <p:spPr>
          <a:xfrm>
            <a:off x="396240" y="142240"/>
            <a:ext cx="3337560" cy="60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grpSp>
        <p:nvGrpSpPr>
          <p:cNvPr id="303" name="Google Shape;303;p28"/>
          <p:cNvGrpSpPr/>
          <p:nvPr/>
        </p:nvGrpSpPr>
        <p:grpSpPr>
          <a:xfrm>
            <a:off x="390058" y="1852850"/>
            <a:ext cx="1915527" cy="1735150"/>
            <a:chOff x="3154233" y="1852850"/>
            <a:chExt cx="1915527" cy="1735150"/>
          </a:xfrm>
        </p:grpSpPr>
        <p:sp>
          <p:nvSpPr>
            <p:cNvPr id="304" name="Google Shape;304;p28"/>
            <p:cNvSpPr/>
            <p:nvPr/>
          </p:nvSpPr>
          <p:spPr>
            <a:xfrm>
              <a:off x="3485717" y="3079475"/>
              <a:ext cx="1294800" cy="133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8"/>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29 Nov</a:t>
              </a:r>
              <a:endParaRPr sz="1200" b="1">
                <a:latin typeface="Roboto" panose="02000000000000000000"/>
                <a:ea typeface="Roboto" panose="02000000000000000000"/>
                <a:cs typeface="Roboto" panose="02000000000000000000"/>
                <a:sym typeface="Roboto" panose="02000000000000000000"/>
              </a:endParaRPr>
            </a:p>
          </p:txBody>
        </p:sp>
        <p:sp>
          <p:nvSpPr>
            <p:cNvPr id="306" name="Google Shape;306;p28"/>
            <p:cNvSpPr txBox="1"/>
            <p:nvPr/>
          </p:nvSpPr>
          <p:spPr>
            <a:xfrm>
              <a:off x="338676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Official </a:t>
              </a:r>
              <a:r>
                <a:rPr lang="en-US" sz="800" b="1">
                  <a:latin typeface="Roboto" panose="02000000000000000000"/>
                  <a:ea typeface="Roboto" panose="02000000000000000000"/>
                  <a:cs typeface="Roboto" panose="02000000000000000000"/>
                  <a:sym typeface="Roboto" panose="02000000000000000000"/>
                </a:rPr>
                <a:t>introductory</a:t>
              </a:r>
              <a:r>
                <a:rPr lang="en-US" sz="800" b="1">
                  <a:latin typeface="Roboto" panose="02000000000000000000"/>
                  <a:ea typeface="Roboto" panose="02000000000000000000"/>
                  <a:cs typeface="Roboto" panose="02000000000000000000"/>
                  <a:sym typeface="Roboto" panose="02000000000000000000"/>
                </a:rPr>
                <a:t> session</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1600"/>
                </a:spcBef>
                <a:spcAft>
                  <a:spcPts val="1600"/>
                </a:spcAft>
                <a:buNone/>
              </a:pPr>
              <a:r>
                <a:rPr lang="en-US" sz="800" b="1">
                  <a:latin typeface="Roboto" panose="02000000000000000000"/>
                  <a:ea typeface="Roboto" panose="02000000000000000000"/>
                  <a:cs typeface="Roboto" panose="02000000000000000000"/>
                  <a:sym typeface="Roboto" panose="02000000000000000000"/>
                </a:rPr>
                <a:t>Yay , completed the first milestone already!</a:t>
              </a:r>
              <a:endParaRPr sz="800" b="1">
                <a:latin typeface="Roboto" panose="02000000000000000000"/>
                <a:ea typeface="Roboto" panose="02000000000000000000"/>
                <a:cs typeface="Roboto" panose="02000000000000000000"/>
                <a:sym typeface="Roboto" panose="02000000000000000000"/>
              </a:endParaRPr>
            </a:p>
          </p:txBody>
        </p:sp>
        <p:grpSp>
          <p:nvGrpSpPr>
            <p:cNvPr id="307" name="Google Shape;307;p28"/>
            <p:cNvGrpSpPr/>
            <p:nvPr/>
          </p:nvGrpSpPr>
          <p:grpSpPr>
            <a:xfrm>
              <a:off x="3435870" y="2800065"/>
              <a:ext cx="92400" cy="411825"/>
              <a:chOff x="845575" y="2563700"/>
              <a:chExt cx="92400" cy="411825"/>
            </a:xfrm>
          </p:grpSpPr>
          <p:sp>
            <p:nvSpPr>
              <p:cNvPr id="308" name="Google Shape;308;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9" name="Google Shape;309;p2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310" name="Google Shape;310;p28"/>
          <p:cNvGrpSpPr/>
          <p:nvPr/>
        </p:nvGrpSpPr>
        <p:grpSpPr>
          <a:xfrm>
            <a:off x="1573021" y="2702596"/>
            <a:ext cx="1928205" cy="1744206"/>
            <a:chOff x="1828196" y="2702596"/>
            <a:chExt cx="1928205" cy="1744206"/>
          </a:xfrm>
        </p:grpSpPr>
        <p:sp>
          <p:nvSpPr>
            <p:cNvPr id="311" name="Google Shape;311;p28"/>
            <p:cNvSpPr/>
            <p:nvPr/>
          </p:nvSpPr>
          <p:spPr>
            <a:xfrm>
              <a:off x="2191011" y="3079475"/>
              <a:ext cx="1294800" cy="133500"/>
            </a:xfrm>
            <a:prstGeom prst="rect">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8"/>
            <p:cNvSpPr txBox="1"/>
            <p:nvPr/>
          </p:nvSpPr>
          <p:spPr>
            <a:xfrm>
              <a:off x="1828196"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30 Nov</a:t>
              </a:r>
              <a:endParaRPr sz="1200" b="1">
                <a:latin typeface="Roboto" panose="02000000000000000000"/>
                <a:ea typeface="Roboto" panose="02000000000000000000"/>
                <a:cs typeface="Roboto" panose="02000000000000000000"/>
                <a:sym typeface="Roboto" panose="02000000000000000000"/>
              </a:endParaRPr>
            </a:p>
          </p:txBody>
        </p:sp>
        <p:sp>
          <p:nvSpPr>
            <p:cNvPr id="313" name="Google Shape;313;p28"/>
            <p:cNvSpPr txBox="1"/>
            <p:nvPr/>
          </p:nvSpPr>
          <p:spPr>
            <a:xfrm>
              <a:off x="2073401"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1</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1600"/>
                </a:spcBef>
                <a:spcAft>
                  <a:spcPts val="0"/>
                </a:spcAft>
                <a:buNone/>
              </a:pPr>
              <a:r>
                <a:rPr lang="en-US" sz="800" b="1">
                  <a:latin typeface="Roboto" panose="02000000000000000000"/>
                  <a:ea typeface="Roboto" panose="02000000000000000000"/>
                  <a:cs typeface="Roboto" panose="02000000000000000000"/>
                  <a:sym typeface="Roboto" panose="02000000000000000000"/>
                </a:rPr>
                <a:t>Pathway 1-4</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160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1600"/>
                </a:spcBef>
                <a:spcAft>
                  <a:spcPts val="1600"/>
                </a:spcAft>
                <a:buNone/>
              </a:pPr>
              <a:endParaRPr sz="800" b="1">
                <a:latin typeface="Roboto" panose="02000000000000000000"/>
                <a:ea typeface="Roboto" panose="02000000000000000000"/>
                <a:cs typeface="Roboto" panose="02000000000000000000"/>
                <a:sym typeface="Roboto" panose="02000000000000000000"/>
              </a:endParaRPr>
            </a:p>
          </p:txBody>
        </p:sp>
        <p:grpSp>
          <p:nvGrpSpPr>
            <p:cNvPr id="314" name="Google Shape;314;p28"/>
            <p:cNvGrpSpPr/>
            <p:nvPr/>
          </p:nvGrpSpPr>
          <p:grpSpPr>
            <a:xfrm rot="10800000">
              <a:off x="2149293" y="3079467"/>
              <a:ext cx="92400" cy="411825"/>
              <a:chOff x="2072481" y="2563700"/>
              <a:chExt cx="92400" cy="411825"/>
            </a:xfrm>
          </p:grpSpPr>
          <p:cxnSp>
            <p:nvCxnSpPr>
              <p:cNvPr id="315" name="Google Shape;315;p28"/>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16" name="Google Shape;316;p28"/>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7" name="Google Shape;317;p28"/>
          <p:cNvGrpSpPr/>
          <p:nvPr/>
        </p:nvGrpSpPr>
        <p:grpSpPr>
          <a:xfrm>
            <a:off x="4150762" y="2702596"/>
            <a:ext cx="1935010" cy="1744206"/>
            <a:chOff x="4413187" y="2702596"/>
            <a:chExt cx="1935010" cy="1744206"/>
          </a:xfrm>
        </p:grpSpPr>
        <p:sp>
          <p:nvSpPr>
            <p:cNvPr id="318" name="Google Shape;318;p28"/>
            <p:cNvSpPr/>
            <p:nvPr/>
          </p:nvSpPr>
          <p:spPr>
            <a:xfrm>
              <a:off x="4780421" y="3079475"/>
              <a:ext cx="1294800" cy="133500"/>
            </a:xfrm>
            <a:prstGeom prst="rect">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9" name="Google Shape;319;p28"/>
            <p:cNvGrpSpPr/>
            <p:nvPr/>
          </p:nvGrpSpPr>
          <p:grpSpPr>
            <a:xfrm rot="10800000">
              <a:off x="4737413" y="3079467"/>
              <a:ext cx="92400" cy="411825"/>
              <a:chOff x="2070100" y="2563700"/>
              <a:chExt cx="92400" cy="411825"/>
            </a:xfrm>
          </p:grpSpPr>
          <p:cxnSp>
            <p:nvCxnSpPr>
              <p:cNvPr id="320" name="Google Shape;320;p2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21" name="Google Shape;321;p2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2" name="Google Shape;322;p28"/>
            <p:cNvSpPr txBox="1"/>
            <p:nvPr/>
          </p:nvSpPr>
          <p:spPr>
            <a:xfrm>
              <a:off x="4413187"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15 Dec</a:t>
              </a:r>
              <a:endParaRPr sz="1200" b="1">
                <a:latin typeface="Roboto" panose="02000000000000000000"/>
                <a:ea typeface="Roboto" panose="02000000000000000000"/>
                <a:cs typeface="Roboto" panose="02000000000000000000"/>
                <a:sym typeface="Roboto" panose="02000000000000000000"/>
              </a:endParaRPr>
            </a:p>
          </p:txBody>
        </p:sp>
        <p:sp>
          <p:nvSpPr>
            <p:cNvPr id="323" name="Google Shape;323;p28"/>
            <p:cNvSpPr txBox="1"/>
            <p:nvPr/>
          </p:nvSpPr>
          <p:spPr>
            <a:xfrm>
              <a:off x="4665197"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3</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600"/>
                </a:spcAft>
                <a:buNone/>
              </a:pPr>
              <a:r>
                <a:rPr lang="en-US" sz="800">
                  <a:latin typeface="Roboto" panose="02000000000000000000"/>
                  <a:ea typeface="Roboto" panose="02000000000000000000"/>
                  <a:cs typeface="Roboto" panose="02000000000000000000"/>
                  <a:sym typeface="Roboto" panose="02000000000000000000"/>
                </a:rPr>
                <a:t>Pathway 7-10</a:t>
              </a:r>
              <a:endParaRPr sz="800" b="1">
                <a:latin typeface="Roboto" panose="02000000000000000000"/>
                <a:ea typeface="Roboto" panose="02000000000000000000"/>
                <a:cs typeface="Roboto" panose="02000000000000000000"/>
                <a:sym typeface="Roboto" panose="02000000000000000000"/>
              </a:endParaRPr>
            </a:p>
          </p:txBody>
        </p:sp>
      </p:grpSp>
      <p:grpSp>
        <p:nvGrpSpPr>
          <p:cNvPr id="324" name="Google Shape;324;p28"/>
          <p:cNvGrpSpPr/>
          <p:nvPr/>
        </p:nvGrpSpPr>
        <p:grpSpPr>
          <a:xfrm>
            <a:off x="5408057" y="1852850"/>
            <a:ext cx="1953773" cy="1735150"/>
            <a:chOff x="5707757" y="1852850"/>
            <a:chExt cx="1953773" cy="1735150"/>
          </a:xfrm>
        </p:grpSpPr>
        <p:sp>
          <p:nvSpPr>
            <p:cNvPr id="325" name="Google Shape;325;p28"/>
            <p:cNvSpPr/>
            <p:nvPr/>
          </p:nvSpPr>
          <p:spPr>
            <a:xfrm>
              <a:off x="6075125" y="3079475"/>
              <a:ext cx="1294800" cy="133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28"/>
            <p:cNvGrpSpPr/>
            <p:nvPr/>
          </p:nvGrpSpPr>
          <p:grpSpPr>
            <a:xfrm>
              <a:off x="6031394" y="2800065"/>
              <a:ext cx="92400" cy="411825"/>
              <a:chOff x="845575" y="2563700"/>
              <a:chExt cx="92400" cy="411825"/>
            </a:xfrm>
          </p:grpSpPr>
          <p:cxnSp>
            <p:nvCxnSpPr>
              <p:cNvPr id="327" name="Google Shape;327;p2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28" name="Google Shape;328;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9" name="Google Shape;329;p28"/>
            <p:cNvSpPr txBox="1"/>
            <p:nvPr/>
          </p:nvSpPr>
          <p:spPr>
            <a:xfrm>
              <a:off x="5707757" y="321660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20 Dec</a:t>
              </a:r>
              <a:endParaRPr sz="1200" b="1">
                <a:latin typeface="Roboto" panose="02000000000000000000"/>
                <a:ea typeface="Roboto" panose="02000000000000000000"/>
                <a:cs typeface="Roboto" panose="02000000000000000000"/>
                <a:sym typeface="Roboto" panose="02000000000000000000"/>
              </a:endParaRPr>
            </a:p>
          </p:txBody>
        </p:sp>
        <p:sp>
          <p:nvSpPr>
            <p:cNvPr id="330" name="Google Shape;330;p28"/>
            <p:cNvSpPr txBox="1"/>
            <p:nvPr/>
          </p:nvSpPr>
          <p:spPr>
            <a:xfrm>
              <a:off x="597853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4</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600"/>
                </a:spcAft>
                <a:buNone/>
              </a:pPr>
              <a:r>
                <a:rPr lang="en-US" sz="800">
                  <a:latin typeface="Roboto" panose="02000000000000000000"/>
                  <a:ea typeface="Roboto" panose="02000000000000000000"/>
                  <a:cs typeface="Roboto" panose="02000000000000000000"/>
                  <a:sym typeface="Roboto" panose="02000000000000000000"/>
                </a:rPr>
                <a:t>Pathway 11-14</a:t>
              </a:r>
              <a:endParaRPr sz="800" b="1">
                <a:latin typeface="Roboto" panose="02000000000000000000"/>
                <a:ea typeface="Roboto" panose="02000000000000000000"/>
                <a:cs typeface="Roboto" panose="02000000000000000000"/>
                <a:sym typeface="Roboto" panose="02000000000000000000"/>
              </a:endParaRPr>
            </a:p>
          </p:txBody>
        </p:sp>
      </p:grpSp>
      <p:grpSp>
        <p:nvGrpSpPr>
          <p:cNvPr id="331" name="Google Shape;331;p28"/>
          <p:cNvGrpSpPr/>
          <p:nvPr/>
        </p:nvGrpSpPr>
        <p:grpSpPr>
          <a:xfrm>
            <a:off x="6668146" y="2702596"/>
            <a:ext cx="1935971" cy="1744206"/>
            <a:chOff x="7003996" y="2702596"/>
            <a:chExt cx="1935971" cy="1744206"/>
          </a:xfrm>
        </p:grpSpPr>
        <p:sp>
          <p:nvSpPr>
            <p:cNvPr id="332" name="Google Shape;332;p28"/>
            <p:cNvSpPr/>
            <p:nvPr/>
          </p:nvSpPr>
          <p:spPr>
            <a:xfrm>
              <a:off x="7369825" y="3079475"/>
              <a:ext cx="1278900" cy="133500"/>
            </a:xfrm>
            <a:prstGeom prst="rect">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3" name="Google Shape;333;p28"/>
            <p:cNvGrpSpPr/>
            <p:nvPr/>
          </p:nvGrpSpPr>
          <p:grpSpPr>
            <a:xfrm rot="10800000">
              <a:off x="7328221" y="3079467"/>
              <a:ext cx="92400" cy="411825"/>
              <a:chOff x="2070100" y="2563700"/>
              <a:chExt cx="92400" cy="411825"/>
            </a:xfrm>
          </p:grpSpPr>
          <p:cxnSp>
            <p:nvCxnSpPr>
              <p:cNvPr id="334" name="Google Shape;334;p2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35" name="Google Shape;335;p2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 name="Google Shape;336;p28"/>
            <p:cNvSpPr txBox="1"/>
            <p:nvPr/>
          </p:nvSpPr>
          <p:spPr>
            <a:xfrm>
              <a:off x="7003996"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26 Dec</a:t>
              </a:r>
              <a:endParaRPr sz="1200" b="1">
                <a:latin typeface="Roboto" panose="02000000000000000000"/>
                <a:ea typeface="Roboto" panose="02000000000000000000"/>
                <a:cs typeface="Roboto" panose="02000000000000000000"/>
                <a:sym typeface="Roboto" panose="02000000000000000000"/>
              </a:endParaRPr>
            </a:p>
          </p:txBody>
        </p:sp>
        <p:sp>
          <p:nvSpPr>
            <p:cNvPr id="337" name="Google Shape;337;p28"/>
            <p:cNvSpPr txBox="1"/>
            <p:nvPr/>
          </p:nvSpPr>
          <p:spPr>
            <a:xfrm>
              <a:off x="7256967"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5</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600"/>
                </a:spcAft>
                <a:buNone/>
              </a:pPr>
              <a:r>
                <a:rPr lang="en-US" sz="800">
                  <a:latin typeface="Roboto" panose="02000000000000000000"/>
                  <a:ea typeface="Roboto" panose="02000000000000000000"/>
                  <a:cs typeface="Roboto" panose="02000000000000000000"/>
                  <a:sym typeface="Roboto" panose="02000000000000000000"/>
                </a:rPr>
                <a:t>Pathway 15-16</a:t>
              </a:r>
              <a:endParaRPr sz="800" b="1">
                <a:latin typeface="Roboto" panose="02000000000000000000"/>
                <a:ea typeface="Roboto" panose="02000000000000000000"/>
                <a:cs typeface="Roboto" panose="02000000000000000000"/>
                <a:sym typeface="Roboto" panose="02000000000000000000"/>
              </a:endParaRPr>
            </a:p>
          </p:txBody>
        </p:sp>
      </p:grpSp>
      <p:grpSp>
        <p:nvGrpSpPr>
          <p:cNvPr id="338" name="Google Shape;338;p28"/>
          <p:cNvGrpSpPr/>
          <p:nvPr/>
        </p:nvGrpSpPr>
        <p:grpSpPr>
          <a:xfrm>
            <a:off x="2895248" y="1845865"/>
            <a:ext cx="1915527" cy="1735150"/>
            <a:chOff x="3154233" y="1852850"/>
            <a:chExt cx="1915527" cy="1735150"/>
          </a:xfrm>
        </p:grpSpPr>
        <p:sp>
          <p:nvSpPr>
            <p:cNvPr id="339" name="Google Shape;339;p28"/>
            <p:cNvSpPr/>
            <p:nvPr/>
          </p:nvSpPr>
          <p:spPr>
            <a:xfrm>
              <a:off x="3485717" y="3079475"/>
              <a:ext cx="1294800" cy="133500"/>
            </a:xfrm>
            <a:prstGeom prst="rect">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8"/>
            <p:cNvSpPr txBox="1"/>
            <p:nvPr/>
          </p:nvSpPr>
          <p:spPr>
            <a:xfrm>
              <a:off x="338676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2</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600"/>
                </a:spcAft>
                <a:buNone/>
              </a:pPr>
              <a:r>
                <a:rPr lang="en-US" sz="800">
                  <a:latin typeface="Roboto" panose="02000000000000000000"/>
                  <a:ea typeface="Roboto" panose="02000000000000000000"/>
                  <a:cs typeface="Roboto" panose="02000000000000000000"/>
                  <a:sym typeface="Roboto" panose="02000000000000000000"/>
                </a:rPr>
                <a:t>Pathway 5-6</a:t>
              </a:r>
              <a:endParaRPr sz="800" b="1">
                <a:latin typeface="Roboto" panose="02000000000000000000"/>
                <a:ea typeface="Roboto" panose="02000000000000000000"/>
                <a:cs typeface="Roboto" panose="02000000000000000000"/>
                <a:sym typeface="Roboto" panose="02000000000000000000"/>
              </a:endParaRPr>
            </a:p>
          </p:txBody>
        </p:sp>
        <p:grpSp>
          <p:nvGrpSpPr>
            <p:cNvPr id="341" name="Google Shape;341;p28"/>
            <p:cNvGrpSpPr/>
            <p:nvPr/>
          </p:nvGrpSpPr>
          <p:grpSpPr>
            <a:xfrm>
              <a:off x="3435870" y="2800065"/>
              <a:ext cx="92400" cy="411825"/>
              <a:chOff x="845575" y="2563700"/>
              <a:chExt cx="92400" cy="411825"/>
            </a:xfrm>
          </p:grpSpPr>
          <p:sp>
            <p:nvSpPr>
              <p:cNvPr id="342" name="Google Shape;342;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43" name="Google Shape;343;p2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sp>
          <p:nvSpPr>
            <p:cNvPr id="344" name="Google Shape;344;p28"/>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3</a:t>
              </a:r>
              <a:r>
                <a:rPr lang="en-US" sz="1200" b="1">
                  <a:latin typeface="Roboto" panose="02000000000000000000"/>
                  <a:ea typeface="Roboto" panose="02000000000000000000"/>
                  <a:cs typeface="Roboto" panose="02000000000000000000"/>
                  <a:sym typeface="Roboto" panose="02000000000000000000"/>
                </a:rPr>
                <a:t> Dec</a:t>
              </a:r>
              <a:endParaRPr sz="1200" b="1">
                <a:latin typeface="Roboto" panose="02000000000000000000"/>
                <a:ea typeface="Roboto" panose="02000000000000000000"/>
                <a:cs typeface="Roboto" panose="02000000000000000000"/>
                <a:sym typeface="Roboto" panose="02000000000000000000"/>
              </a:endParaRPr>
            </a:p>
          </p:txBody>
        </p:sp>
      </p:grpSp>
      <p:grpSp>
        <p:nvGrpSpPr>
          <p:cNvPr id="345" name="Google Shape;345;p28"/>
          <p:cNvGrpSpPr/>
          <p:nvPr/>
        </p:nvGrpSpPr>
        <p:grpSpPr>
          <a:xfrm>
            <a:off x="7955307" y="1852850"/>
            <a:ext cx="1953773" cy="1735150"/>
            <a:chOff x="5707757" y="1852850"/>
            <a:chExt cx="1953773" cy="1735150"/>
          </a:xfrm>
        </p:grpSpPr>
        <p:grpSp>
          <p:nvGrpSpPr>
            <p:cNvPr id="346" name="Google Shape;346;p28"/>
            <p:cNvGrpSpPr/>
            <p:nvPr/>
          </p:nvGrpSpPr>
          <p:grpSpPr>
            <a:xfrm>
              <a:off x="6031394" y="2800065"/>
              <a:ext cx="92400" cy="411825"/>
              <a:chOff x="845575" y="2563700"/>
              <a:chExt cx="92400" cy="411825"/>
            </a:xfrm>
          </p:grpSpPr>
          <p:cxnSp>
            <p:nvCxnSpPr>
              <p:cNvPr id="347" name="Google Shape;347;p2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48" name="Google Shape;348;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9" name="Google Shape;349;p28"/>
            <p:cNvSpPr txBox="1"/>
            <p:nvPr/>
          </p:nvSpPr>
          <p:spPr>
            <a:xfrm>
              <a:off x="5707757" y="3216600"/>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200" b="1">
                  <a:latin typeface="Roboto" panose="02000000000000000000"/>
                  <a:ea typeface="Roboto" panose="02000000000000000000"/>
                  <a:cs typeface="Roboto" panose="02000000000000000000"/>
                  <a:sym typeface="Roboto" panose="02000000000000000000"/>
                </a:rPr>
                <a:t>27 Dec-5 Jan</a:t>
              </a:r>
              <a:endParaRPr sz="1200" b="1">
                <a:latin typeface="Roboto" panose="02000000000000000000"/>
                <a:ea typeface="Roboto" panose="02000000000000000000"/>
                <a:cs typeface="Roboto" panose="02000000000000000000"/>
                <a:sym typeface="Roboto" panose="02000000000000000000"/>
              </a:endParaRPr>
            </a:p>
          </p:txBody>
        </p:sp>
        <p:sp>
          <p:nvSpPr>
            <p:cNvPr id="350" name="Google Shape;350;p28"/>
            <p:cNvSpPr txBox="1"/>
            <p:nvPr/>
          </p:nvSpPr>
          <p:spPr>
            <a:xfrm>
              <a:off x="597853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Roboto" panose="02000000000000000000"/>
                  <a:ea typeface="Roboto" panose="02000000000000000000"/>
                  <a:cs typeface="Roboto" panose="02000000000000000000"/>
                  <a:sym typeface="Roboto" panose="02000000000000000000"/>
                </a:rPr>
                <a:t>Session 6</a:t>
              </a: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800" b="1">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US" sz="800">
                  <a:latin typeface="Roboto" panose="02000000000000000000"/>
                  <a:ea typeface="Roboto" panose="02000000000000000000"/>
                  <a:cs typeface="Roboto" panose="02000000000000000000"/>
                  <a:sym typeface="Roboto" panose="02000000000000000000"/>
                </a:rPr>
                <a:t>App building </a:t>
              </a:r>
              <a:endParaRPr sz="800">
                <a:latin typeface="Roboto" panose="02000000000000000000"/>
                <a:ea typeface="Roboto" panose="02000000000000000000"/>
                <a:cs typeface="Roboto" panose="02000000000000000000"/>
                <a:sym typeface="Roboto" panose="02000000000000000000"/>
              </a:endParaRPr>
            </a:p>
            <a:p>
              <a:pPr marL="0" lvl="0" indent="0" algn="l" rtl="0">
                <a:spcBef>
                  <a:spcPts val="1600"/>
                </a:spcBef>
                <a:spcAft>
                  <a:spcPts val="1600"/>
                </a:spcAft>
                <a:buNone/>
              </a:pPr>
              <a:r>
                <a:rPr lang="en-US" sz="800">
                  <a:latin typeface="Roboto" panose="02000000000000000000"/>
                  <a:ea typeface="Roboto" panose="02000000000000000000"/>
                  <a:cs typeface="Roboto" panose="02000000000000000000"/>
                  <a:sym typeface="Roboto" panose="02000000000000000000"/>
                </a:rPr>
                <a:t>sessions</a:t>
              </a:r>
              <a:endParaRPr sz="800">
                <a:latin typeface="Roboto" panose="02000000000000000000"/>
                <a:ea typeface="Roboto" panose="02000000000000000000"/>
                <a:cs typeface="Roboto" panose="02000000000000000000"/>
                <a:sym typeface="Roboto" panose="02000000000000000000"/>
              </a:endParaRPr>
            </a:p>
          </p:txBody>
        </p:sp>
      </p:grpSp>
      <p:pic>
        <p:nvPicPr>
          <p:cNvPr id="3" name="Picture 2"/>
          <p:cNvPicPr>
            <a:picLocks noChangeAspect="1"/>
          </p:cNvPicPr>
          <p:nvPr/>
        </p:nvPicPr>
        <p:blipFill>
          <a:blip r:embed="rId1"/>
          <a:stretch>
            <a:fillRect/>
          </a:stretch>
        </p:blipFill>
        <p:spPr>
          <a:xfrm>
            <a:off x="474980" y="205105"/>
            <a:ext cx="3337560" cy="609600"/>
          </a:xfrm>
          <a:prstGeom prst="rect">
            <a:avLst/>
          </a:prstGeom>
        </p:spPr>
      </p:pic>
      <p:sp>
        <p:nvSpPr>
          <p:cNvPr id="2" name="Title 1"/>
          <p:cNvSpPr/>
          <p:nvPr>
            <p:ph type="title"/>
          </p:nvPr>
        </p:nvSpPr>
        <p:spPr>
          <a:xfrm>
            <a:off x="794385" y="946150"/>
            <a:ext cx="7469505" cy="907415"/>
          </a:xfrm>
        </p:spPr>
        <p:txBody>
          <a:bodyPr/>
          <a:p>
            <a:r>
              <a:rPr lang="en-IN" altLang="en-US"/>
              <a:t>Tentative Timetable</a:t>
            </a:r>
            <a:endParaRPr lang="en-I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sp>
        <p:nvSpPr>
          <p:cNvPr id="357" name="Google Shape;357;p29"/>
          <p:cNvSpPr txBox="1"/>
          <p:nvPr>
            <p:ph type="title"/>
          </p:nvPr>
        </p:nvSpPr>
        <p:spPr>
          <a:xfrm>
            <a:off x="719455" y="904240"/>
            <a:ext cx="7544435" cy="10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a:t>Why should you enroll in Android Study Jams?</a:t>
            </a:r>
            <a:endParaRPr lang="en-US"/>
          </a:p>
          <a:p>
            <a:pPr marL="0" lvl="0" indent="0" algn="ctr" rtl="0">
              <a:spcBef>
                <a:spcPts val="0"/>
              </a:spcBef>
              <a:spcAft>
                <a:spcPts val="0"/>
              </a:spcAft>
              <a:buClr>
                <a:schemeClr val="dk1"/>
              </a:buClr>
              <a:buSzPts val="1100"/>
              <a:buFont typeface="Arial" panose="020B0604020202020204"/>
              <a:buNone/>
            </a:pPr>
          </a:p>
          <a:p>
            <a:pPr marL="0" lvl="0" indent="0" algn="ctr" rtl="0">
              <a:spcBef>
                <a:spcPts val="0"/>
              </a:spcBef>
              <a:spcAft>
                <a:spcPts val="0"/>
              </a:spcAft>
              <a:buNone/>
            </a:pPr>
          </a:p>
        </p:txBody>
      </p:sp>
      <p:sp>
        <p:nvSpPr>
          <p:cNvPr id="358" name="Google Shape;358;p29"/>
          <p:cNvSpPr txBox="1"/>
          <p:nvPr>
            <p:ph type="title" idx="4294967295"/>
          </p:nvPr>
        </p:nvSpPr>
        <p:spPr>
          <a:xfrm>
            <a:off x="0" y="1388110"/>
            <a:ext cx="6212840" cy="255524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a:p>
            <a:pPr marL="0" lvl="0" indent="-114300" algn="l" rtl="0">
              <a:lnSpc>
                <a:spcPct val="115000"/>
              </a:lnSpc>
              <a:spcBef>
                <a:spcPts val="1000"/>
              </a:spcBef>
              <a:spcAft>
                <a:spcPts val="0"/>
              </a:spcAft>
              <a:buClr>
                <a:schemeClr val="dk1"/>
              </a:buClr>
              <a:buSzPts val="1800"/>
              <a:buFont typeface="Roboto" panose="02000000000000000000"/>
              <a:buChar char="०"/>
            </a:pPr>
            <a:r>
              <a:rPr lang="en-US" sz="1800">
                <a:latin typeface="Roboto" panose="02000000000000000000"/>
                <a:ea typeface="Roboto" panose="02000000000000000000"/>
                <a:cs typeface="Roboto" panose="02000000000000000000"/>
                <a:sym typeface="Roboto" panose="02000000000000000000"/>
              </a:rPr>
              <a:t>Learn Android and Kotlin concepts by a teacher who learnt Android directly from Google Engineers</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114300" algn="l" rtl="0">
              <a:lnSpc>
                <a:spcPct val="115000"/>
              </a:lnSpc>
              <a:spcBef>
                <a:spcPts val="1000"/>
              </a:spcBef>
              <a:spcAft>
                <a:spcPts val="0"/>
              </a:spcAft>
              <a:buClr>
                <a:schemeClr val="dk1"/>
              </a:buClr>
              <a:buSzPts val="1800"/>
              <a:buFont typeface="Roboto" panose="02000000000000000000"/>
              <a:buChar char="०"/>
            </a:pPr>
            <a:r>
              <a:rPr lang="en-US" sz="1800">
                <a:latin typeface="Roboto" panose="02000000000000000000"/>
                <a:ea typeface="Roboto" panose="02000000000000000000"/>
                <a:cs typeface="Roboto" panose="02000000000000000000"/>
                <a:sym typeface="Roboto" panose="02000000000000000000"/>
              </a:rPr>
              <a:t>Earn cool badges every time you complete a pathway</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114300" algn="l" rtl="0">
              <a:lnSpc>
                <a:spcPct val="115000"/>
              </a:lnSpc>
              <a:spcBef>
                <a:spcPts val="1000"/>
              </a:spcBef>
              <a:spcAft>
                <a:spcPts val="0"/>
              </a:spcAft>
              <a:buClr>
                <a:schemeClr val="dk1"/>
              </a:buClr>
              <a:buSzPts val="1800"/>
              <a:buFont typeface="Roboto" panose="02000000000000000000"/>
              <a:buChar char="०"/>
            </a:pPr>
            <a:r>
              <a:rPr lang="en-US" sz="1800">
                <a:latin typeface="Roboto" panose="02000000000000000000"/>
                <a:ea typeface="Roboto" panose="02000000000000000000"/>
                <a:cs typeface="Roboto" panose="02000000000000000000"/>
                <a:sym typeface="Roboto" panose="02000000000000000000"/>
              </a:rPr>
              <a:t>Show off your certificate on social media profiles, résumé etc</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114300" algn="l" rtl="0">
              <a:lnSpc>
                <a:spcPct val="115000"/>
              </a:lnSpc>
              <a:spcBef>
                <a:spcPts val="1000"/>
              </a:spcBef>
              <a:spcAft>
                <a:spcPts val="0"/>
              </a:spcAft>
              <a:buSzPts val="1800"/>
              <a:buFont typeface="Roboto" panose="02000000000000000000"/>
              <a:buChar char="०"/>
            </a:pPr>
            <a:r>
              <a:rPr lang="en-US" sz="1800">
                <a:latin typeface="Roboto" panose="02000000000000000000"/>
                <a:ea typeface="Roboto" panose="02000000000000000000"/>
                <a:cs typeface="Roboto" panose="02000000000000000000"/>
                <a:sym typeface="Roboto" panose="02000000000000000000"/>
              </a:rPr>
              <a:t>Get a chance to build a real life  working app that might get featured by Google</a:t>
            </a:r>
            <a:endParaRPr sz="18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0"/>
              </a:spcAft>
              <a:buNone/>
            </a:pPr>
            <a:endParaRPr sz="16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endParaRPr sz="1600">
              <a:latin typeface="Roboto" panose="02000000000000000000"/>
              <a:ea typeface="Roboto" panose="02000000000000000000"/>
              <a:cs typeface="Roboto" panose="02000000000000000000"/>
              <a:sym typeface="Roboto" panose="02000000000000000000"/>
            </a:endParaRPr>
          </a:p>
        </p:txBody>
      </p:sp>
      <p:pic>
        <p:nvPicPr>
          <p:cNvPr id="359" name="Google Shape;359;p29"/>
          <p:cNvPicPr preferRelativeResize="0"/>
          <p:nvPr/>
        </p:nvPicPr>
        <p:blipFill>
          <a:blip r:embed="rId1"/>
          <a:stretch>
            <a:fillRect/>
          </a:stretch>
        </p:blipFill>
        <p:spPr>
          <a:xfrm>
            <a:off x="6660950" y="1894575"/>
            <a:ext cx="2067643" cy="2169625"/>
          </a:xfrm>
          <a:prstGeom prst="rect">
            <a:avLst/>
          </a:prstGeom>
          <a:noFill/>
          <a:ln>
            <a:noFill/>
          </a:ln>
        </p:spPr>
      </p:pic>
      <p:pic>
        <p:nvPicPr>
          <p:cNvPr id="2" name="Picture 1"/>
          <p:cNvPicPr>
            <a:picLocks noChangeAspect="1"/>
          </p:cNvPicPr>
          <p:nvPr/>
        </p:nvPicPr>
        <p:blipFill>
          <a:blip r:embed="rId2"/>
          <a:stretch>
            <a:fillRect/>
          </a:stretch>
        </p:blipFill>
        <p:spPr>
          <a:xfrm>
            <a:off x="394335" y="191135"/>
            <a:ext cx="3337560" cy="60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sp>
        <p:nvSpPr>
          <p:cNvPr id="357" name="Google Shape;357;p29"/>
          <p:cNvSpPr txBox="1"/>
          <p:nvPr>
            <p:ph type="title"/>
          </p:nvPr>
        </p:nvSpPr>
        <p:spPr>
          <a:xfrm>
            <a:off x="454025" y="855980"/>
            <a:ext cx="7174230" cy="12738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IN"/>
              <a:t>Why Kotlin as Dev Language</a:t>
            </a:r>
            <a:endParaRPr lang="en-IN"/>
          </a:p>
          <a:p>
            <a:pPr marL="0" lvl="0" indent="0" algn="ctr" rtl="0">
              <a:spcBef>
                <a:spcPts val="0"/>
              </a:spcBef>
              <a:spcAft>
                <a:spcPts val="0"/>
              </a:spcAft>
              <a:buNone/>
            </a:pPr>
          </a:p>
        </p:txBody>
      </p:sp>
      <p:sp>
        <p:nvSpPr>
          <p:cNvPr id="358" name="Google Shape;358;p29"/>
          <p:cNvSpPr txBox="1"/>
          <p:nvPr>
            <p:ph type="title" idx="4294967295"/>
          </p:nvPr>
        </p:nvSpPr>
        <p:spPr>
          <a:xfrm>
            <a:off x="0" y="1701165"/>
            <a:ext cx="6212840" cy="2555240"/>
          </a:xfrm>
          <a:prstGeom prst="rect">
            <a:avLst/>
          </a:prstGeom>
        </p:spPr>
        <p:txBody>
          <a:bodyPr spcFirstLastPara="1" wrap="square" lIns="91425" tIns="91425" rIns="91425" bIns="91425" anchor="t" anchorCtr="0">
            <a:noAutofit/>
          </a:bodyPr>
          <a:lstStyle/>
          <a:p>
            <a:pPr lvl="0" algn="l" rtl="0">
              <a:lnSpc>
                <a:spcPct val="125000"/>
              </a:lnSpc>
              <a:spcBef>
                <a:spcPts val="0"/>
              </a:spcBef>
              <a:spcAft>
                <a:spcPts val="0"/>
              </a:spcAft>
            </a:pPr>
            <a:r>
              <a:rPr lang="en-IN" sz="1600">
                <a:latin typeface="Roboto" panose="02000000000000000000"/>
                <a:ea typeface="Roboto" panose="02000000000000000000"/>
                <a:cs typeface="Roboto" panose="02000000000000000000"/>
                <a:sym typeface="Roboto" panose="02000000000000000000"/>
              </a:rPr>
              <a:t>1. Kotlin is expressive, statically typed language for development              	on android and server.</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2. It was 2010 by JetBrains which is free, open source and has 5.8 	million developers around the world.</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3. Google made Kotlin as first preference for developing apps. </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4. Interopearbility with java </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5. Provides Null Safety</a:t>
            </a:r>
            <a:br>
              <a:rPr lang="en-IN" sz="1600">
                <a:latin typeface="Roboto" panose="02000000000000000000"/>
                <a:ea typeface="Roboto" panose="02000000000000000000"/>
                <a:cs typeface="Roboto" panose="02000000000000000000"/>
                <a:sym typeface="Roboto" panose="02000000000000000000"/>
              </a:rPr>
            </a:br>
            <a:endParaRPr lang="en-IN" sz="1600">
              <a:latin typeface="Roboto" panose="02000000000000000000"/>
              <a:ea typeface="Roboto" panose="02000000000000000000"/>
              <a:cs typeface="Roboto" panose="02000000000000000000"/>
              <a:sym typeface="Roboto" panose="02000000000000000000"/>
            </a:endParaRPr>
          </a:p>
        </p:txBody>
      </p:sp>
      <p:pic>
        <p:nvPicPr>
          <p:cNvPr id="2" name="Picture 1"/>
          <p:cNvPicPr>
            <a:picLocks noChangeAspect="1"/>
          </p:cNvPicPr>
          <p:nvPr/>
        </p:nvPicPr>
        <p:blipFill>
          <a:blip r:embed="rId1"/>
          <a:stretch>
            <a:fillRect/>
          </a:stretch>
        </p:blipFill>
        <p:spPr>
          <a:xfrm>
            <a:off x="394335" y="191135"/>
            <a:ext cx="3337560" cy="609600"/>
          </a:xfrm>
          <a:prstGeom prst="rect">
            <a:avLst/>
          </a:prstGeom>
        </p:spPr>
      </p:pic>
      <p:pic>
        <p:nvPicPr>
          <p:cNvPr id="100" name="Picture 99"/>
          <p:cNvPicPr/>
          <p:nvPr/>
        </p:nvPicPr>
        <p:blipFill>
          <a:blip r:embed="rId2"/>
          <a:stretch>
            <a:fillRect/>
          </a:stretch>
        </p:blipFill>
        <p:spPr>
          <a:xfrm>
            <a:off x="6558915" y="1756410"/>
            <a:ext cx="1958975" cy="194500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880110" y="884555"/>
            <a:ext cx="7383780" cy="679450"/>
          </a:xfrm>
        </p:spPr>
        <p:txBody>
          <a:bodyPr/>
          <a:p>
            <a:r>
              <a:rPr lang="en-IN" altLang="en-US"/>
              <a:t>Intresting facts about Kotlin</a:t>
            </a:r>
            <a:endParaRPr lang="en-IN" altLang="en-US"/>
          </a:p>
        </p:txBody>
      </p:sp>
      <p:pic>
        <p:nvPicPr>
          <p:cNvPr id="4" name="Picture 3"/>
          <p:cNvPicPr>
            <a:picLocks noChangeAspect="1"/>
          </p:cNvPicPr>
          <p:nvPr/>
        </p:nvPicPr>
        <p:blipFill>
          <a:blip r:embed="rId1"/>
          <a:stretch>
            <a:fillRect/>
          </a:stretch>
        </p:blipFill>
        <p:spPr>
          <a:xfrm>
            <a:off x="394335" y="191135"/>
            <a:ext cx="3337560" cy="609600"/>
          </a:xfrm>
          <a:prstGeom prst="rect">
            <a:avLst/>
          </a:prstGeom>
        </p:spPr>
      </p:pic>
      <p:sp>
        <p:nvSpPr>
          <p:cNvPr id="5" name="Text Box 4"/>
          <p:cNvSpPr txBox="1"/>
          <p:nvPr/>
        </p:nvSpPr>
        <p:spPr>
          <a:xfrm>
            <a:off x="469265" y="1647825"/>
            <a:ext cx="7794625" cy="304609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IN" altLang="en-US" sz="1600"/>
              <a:t>62 % of developers have expressed intrest in developing in kotlin (4th largest according to stack overflow survey)</a:t>
            </a:r>
            <a:endParaRPr lang="en-IN" altLang="en-US" sz="1600"/>
          </a:p>
          <a:p>
            <a:pPr marL="285750" indent="-285750">
              <a:lnSpc>
                <a:spcPct val="150000"/>
              </a:lnSpc>
              <a:buFont typeface="Arial" panose="020B0604020202020204" pitchFamily="34" charset="0"/>
              <a:buChar char="•"/>
            </a:pPr>
            <a:r>
              <a:rPr lang="en-IN" altLang="en-US" sz="1600"/>
              <a:t>20 % less time is spent on stabilisation after adopting kotlin due to less null pointer exception</a:t>
            </a:r>
            <a:endParaRPr lang="en-IN" altLang="en-US" sz="1600"/>
          </a:p>
          <a:p>
            <a:pPr marL="285750" indent="-285750">
              <a:lnSpc>
                <a:spcPct val="150000"/>
              </a:lnSpc>
              <a:buFont typeface="Arial" panose="020B0604020202020204" pitchFamily="34" charset="0"/>
              <a:buChar char="•"/>
            </a:pPr>
            <a:r>
              <a:rPr lang="en-IN" altLang="en-US" sz="1600"/>
              <a:t>30 % less code as compared to java </a:t>
            </a:r>
            <a:endParaRPr lang="en-IN" altLang="en-US" sz="1600"/>
          </a:p>
          <a:p>
            <a:pPr marL="285750" indent="-285750">
              <a:lnSpc>
                <a:spcPct val="150000"/>
              </a:lnSpc>
              <a:buFont typeface="Arial" panose="020B0604020202020204" pitchFamily="34" charset="0"/>
              <a:buChar char="•"/>
            </a:pPr>
            <a:r>
              <a:rPr lang="en-IN" altLang="en-US" sz="1600"/>
              <a:t>Time spent on reviews and maintainance is less</a:t>
            </a:r>
            <a:endParaRPr lang="en-IN" altLang="en-US" sz="1600"/>
          </a:p>
          <a:p>
            <a:pPr marL="285750" indent="-285750">
              <a:lnSpc>
                <a:spcPct val="150000"/>
              </a:lnSpc>
              <a:buFont typeface="Arial" panose="020B0604020202020204" pitchFamily="34" charset="0"/>
              <a:buChar char="•"/>
            </a:pPr>
            <a:r>
              <a:rPr lang="en-IN" altLang="en-US" sz="1600"/>
              <a:t>70  % of top 1000 apps on playstore are developed in Kotlin</a:t>
            </a:r>
            <a:endParaRPr lang="en-IN" altLang="en-US" sz="1600"/>
          </a:p>
          <a:p>
            <a:pPr marL="285750" indent="-285750">
              <a:lnSpc>
                <a:spcPct val="150000"/>
              </a:lnSpc>
              <a:buFont typeface="Arial" panose="020B0604020202020204" pitchFamily="34" charset="0"/>
              <a:buChar char="•"/>
            </a:pPr>
            <a:r>
              <a:rPr lang="en-IN" altLang="en-US" sz="1600"/>
              <a:t>60 % professional andriod developers use Kotlin</a:t>
            </a:r>
            <a:r>
              <a:rPr lang="en-IN" altLang="en-US"/>
              <a:t> </a:t>
            </a:r>
            <a:endParaRPr lang="en-I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sz="4000"/>
              <a:t>Have a Question?</a:t>
            </a:r>
            <a:br>
              <a:rPr lang="en-IN" altLang="en-US" sz="4000"/>
            </a:br>
            <a:r>
              <a:rPr lang="en-IN" altLang="en-US" sz="4000"/>
              <a:t>Just ask</a:t>
            </a:r>
            <a:endParaRPr lang="en-IN" altLang="en-US"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18"/>
          <p:cNvSpPr txBox="1"/>
          <p:nvPr>
            <p:ph type="title" idx="2"/>
          </p:nvPr>
        </p:nvSpPr>
        <p:spPr>
          <a:xfrm>
            <a:off x="1138700" y="1019525"/>
            <a:ext cx="6751800" cy="73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solidFill>
                  <a:srgbClr val="3DDC84"/>
                </a:solidFill>
              </a:rPr>
              <a:t>What are Android Study Jams?</a:t>
            </a:r>
            <a:endParaRPr>
              <a:solidFill>
                <a:srgbClr val="3DDC84"/>
              </a:solidFill>
            </a:endParaRPr>
          </a:p>
        </p:txBody>
      </p:sp>
      <p:sp>
        <p:nvSpPr>
          <p:cNvPr id="118" name="Google Shape;118;p18"/>
          <p:cNvSpPr txBox="1"/>
          <p:nvPr/>
        </p:nvSpPr>
        <p:spPr>
          <a:xfrm>
            <a:off x="637550" y="1768413"/>
            <a:ext cx="7754100" cy="11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chemeClr val="dk1"/>
                </a:solidFill>
                <a:latin typeface="Roboto" panose="02000000000000000000"/>
                <a:ea typeface="Roboto" panose="02000000000000000000"/>
                <a:cs typeface="Roboto" panose="02000000000000000000"/>
                <a:sym typeface="Roboto" panose="02000000000000000000"/>
              </a:rPr>
              <a:t>Android Study Jams are community-organized study groups</a:t>
            </a:r>
            <a:br>
              <a:rPr lang="en-US" sz="1800">
                <a:solidFill>
                  <a:schemeClr val="dk1"/>
                </a:solidFill>
                <a:latin typeface="Roboto" panose="02000000000000000000"/>
                <a:ea typeface="Roboto" panose="02000000000000000000"/>
                <a:cs typeface="Roboto" panose="02000000000000000000"/>
                <a:sym typeface="Roboto" panose="02000000000000000000"/>
              </a:rPr>
            </a:br>
            <a:r>
              <a:rPr lang="en-US" sz="1800">
                <a:solidFill>
                  <a:schemeClr val="dk1"/>
                </a:solidFill>
                <a:latin typeface="Roboto" panose="02000000000000000000"/>
                <a:ea typeface="Roboto" panose="02000000000000000000"/>
                <a:cs typeface="Roboto" panose="02000000000000000000"/>
                <a:sym typeface="Roboto" panose="02000000000000000000"/>
              </a:rPr>
              <a:t>for people to do hands-on learning for Android app development.</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ctr" rtl="0">
              <a:spcBef>
                <a:spcPts val="1000"/>
              </a:spcBef>
              <a:spcAft>
                <a:spcPts val="0"/>
              </a:spcAft>
              <a:buNone/>
            </a:pPr>
            <a:r>
              <a:rPr lang="en-US" sz="1800">
                <a:solidFill>
                  <a:schemeClr val="dk1"/>
                </a:solidFill>
                <a:latin typeface="Roboto" panose="02000000000000000000"/>
                <a:ea typeface="Roboto" panose="02000000000000000000"/>
                <a:cs typeface="Roboto" panose="02000000000000000000"/>
                <a:sym typeface="Roboto" panose="02000000000000000000"/>
              </a:rPr>
              <a:t>Android Basics is a series of sessions focused specifically on learning how to build Android apps without prior Android experience.</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1000"/>
              </a:spcAft>
              <a:buNone/>
            </a:pPr>
            <a:endParaRPr sz="18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19" name="Google Shape;119;p18"/>
          <p:cNvPicPr preferRelativeResize="0"/>
          <p:nvPr/>
        </p:nvPicPr>
        <p:blipFill rotWithShape="1">
          <a:blip r:embed="rId1"/>
          <a:srcRect l="20312" t="35625" r="20121"/>
          <a:stretch>
            <a:fillRect/>
          </a:stretch>
        </p:blipFill>
        <p:spPr>
          <a:xfrm>
            <a:off x="5202821" y="3831154"/>
            <a:ext cx="988945" cy="572521"/>
          </a:xfrm>
          <a:prstGeom prst="rect">
            <a:avLst/>
          </a:prstGeom>
          <a:noFill/>
          <a:ln>
            <a:noFill/>
          </a:ln>
        </p:spPr>
      </p:pic>
      <p:pic>
        <p:nvPicPr>
          <p:cNvPr id="120" name="Google Shape;120;p18"/>
          <p:cNvPicPr preferRelativeResize="0"/>
          <p:nvPr/>
        </p:nvPicPr>
        <p:blipFill rotWithShape="1">
          <a:blip r:embed="rId1"/>
          <a:srcRect l="20312" t="35625" r="20121"/>
          <a:stretch>
            <a:fillRect/>
          </a:stretch>
        </p:blipFill>
        <p:spPr>
          <a:xfrm>
            <a:off x="3640625" y="3389850"/>
            <a:ext cx="1866302" cy="1080425"/>
          </a:xfrm>
          <a:prstGeom prst="rect">
            <a:avLst/>
          </a:prstGeom>
          <a:noFill/>
          <a:ln>
            <a:noFill/>
          </a:ln>
        </p:spPr>
      </p:pic>
      <p:pic>
        <p:nvPicPr>
          <p:cNvPr id="121" name="Google Shape;121;p18"/>
          <p:cNvPicPr preferRelativeResize="0"/>
          <p:nvPr/>
        </p:nvPicPr>
        <p:blipFill rotWithShape="1">
          <a:blip r:embed="rId1"/>
          <a:srcRect l="20312" t="35625" r="20121"/>
          <a:stretch>
            <a:fillRect/>
          </a:stretch>
        </p:blipFill>
        <p:spPr>
          <a:xfrm>
            <a:off x="2926289" y="3831154"/>
            <a:ext cx="988945" cy="572521"/>
          </a:xfrm>
          <a:prstGeom prst="rect">
            <a:avLst/>
          </a:prstGeom>
          <a:noFill/>
          <a:ln>
            <a:noFill/>
          </a:ln>
        </p:spPr>
      </p:pic>
      <p:pic>
        <p:nvPicPr>
          <p:cNvPr id="2" name="Picture 1"/>
          <p:cNvPicPr>
            <a:picLocks noChangeAspect="1"/>
          </p:cNvPicPr>
          <p:nvPr/>
        </p:nvPicPr>
        <p:blipFill>
          <a:blip r:embed="rId2"/>
          <a:stretch>
            <a:fillRect/>
          </a:stretch>
        </p:blipFill>
        <p:spPr>
          <a:xfrm>
            <a:off x="471170" y="230505"/>
            <a:ext cx="3337560" cy="60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19"/>
          <p:cNvSpPr txBox="1"/>
          <p:nvPr>
            <p:ph type="title" idx="2"/>
          </p:nvPr>
        </p:nvSpPr>
        <p:spPr>
          <a:xfrm>
            <a:off x="300500" y="257525"/>
            <a:ext cx="60888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How to start your journey?</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None/>
            </a:pPr>
          </a:p>
        </p:txBody>
      </p:sp>
      <p:sp>
        <p:nvSpPr>
          <p:cNvPr id="128" name="Google Shape;128;p19"/>
          <p:cNvSpPr txBox="1"/>
          <p:nvPr/>
        </p:nvSpPr>
        <p:spPr>
          <a:xfrm>
            <a:off x="300500" y="1808725"/>
            <a:ext cx="4465800" cy="11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0"/>
              </a:spcAft>
              <a:buNone/>
            </a:pPr>
            <a:r>
              <a:rPr lang="en-US" sz="1800">
                <a:solidFill>
                  <a:schemeClr val="dk1"/>
                </a:solidFill>
                <a:latin typeface="Roboto" panose="02000000000000000000"/>
                <a:ea typeface="Roboto" panose="02000000000000000000"/>
                <a:cs typeface="Roboto" panose="02000000000000000000"/>
                <a:sym typeface="Roboto" panose="02000000000000000000"/>
              </a:rPr>
              <a:t>To start, you need to create a Developer profile. (</a:t>
            </a:r>
            <a:r>
              <a:rPr lang="en-US" sz="1800" u="sng">
                <a:solidFill>
                  <a:schemeClr val="hlink"/>
                </a:solidFill>
                <a:latin typeface="Roboto" panose="02000000000000000000"/>
                <a:ea typeface="Roboto" panose="02000000000000000000"/>
                <a:cs typeface="Roboto" panose="02000000000000000000"/>
                <a:sym typeface="Roboto" panose="02000000000000000000"/>
                <a:hlinkClick r:id="rId1"/>
              </a:rPr>
              <a:t>https://google.dev/u/new</a:t>
            </a:r>
            <a:r>
              <a:rPr lang="en-US" sz="1800">
                <a:solidFill>
                  <a:schemeClr val="dk1"/>
                </a:solidFill>
                <a:latin typeface="Roboto" panose="02000000000000000000"/>
                <a:ea typeface="Roboto" panose="02000000000000000000"/>
                <a:cs typeface="Roboto" panose="02000000000000000000"/>
                <a:sym typeface="Roboto" panose="02000000000000000000"/>
              </a:rPr>
              <a:t>)</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0"/>
              </a:spcAft>
              <a:buNone/>
            </a:pPr>
            <a:r>
              <a:rPr lang="en-US" sz="1800">
                <a:solidFill>
                  <a:schemeClr val="dk1"/>
                </a:solidFill>
                <a:latin typeface="Roboto" panose="02000000000000000000"/>
                <a:ea typeface="Roboto" panose="02000000000000000000"/>
                <a:cs typeface="Roboto" panose="02000000000000000000"/>
                <a:sym typeface="Roboto" panose="02000000000000000000"/>
              </a:rPr>
              <a:t>Why create Google Developer Profile?</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1000"/>
              </a:spcBef>
              <a:spcAft>
                <a:spcPts val="0"/>
              </a:spcAft>
              <a:buClr>
                <a:schemeClr val="dk1"/>
              </a:buClr>
              <a:buSzPts val="1800"/>
              <a:buFont typeface="Roboto" panose="02000000000000000000"/>
              <a:buAutoNum type="arabicParenR"/>
            </a:pPr>
            <a:r>
              <a:rPr lang="en-US" sz="1800">
                <a:solidFill>
                  <a:schemeClr val="dk1"/>
                </a:solidFill>
                <a:latin typeface="Roboto" panose="02000000000000000000"/>
                <a:ea typeface="Roboto" panose="02000000000000000000"/>
                <a:cs typeface="Roboto" panose="02000000000000000000"/>
                <a:sym typeface="Roboto" panose="02000000000000000000"/>
              </a:rPr>
              <a:t>Collect upto 16 badges as you learn</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457200" lvl="0" indent="-342900" algn="l" rtl="0">
              <a:spcBef>
                <a:spcPts val="0"/>
              </a:spcBef>
              <a:spcAft>
                <a:spcPts val="0"/>
              </a:spcAft>
              <a:buClr>
                <a:schemeClr val="dk1"/>
              </a:buClr>
              <a:buSzPts val="1800"/>
              <a:buFont typeface="Roboto" panose="02000000000000000000"/>
              <a:buAutoNum type="arabicParenR"/>
            </a:pPr>
            <a:r>
              <a:rPr lang="en-US" sz="1800">
                <a:solidFill>
                  <a:schemeClr val="dk1"/>
                </a:solidFill>
                <a:latin typeface="Roboto" panose="02000000000000000000"/>
                <a:ea typeface="Roboto" panose="02000000000000000000"/>
                <a:cs typeface="Roboto" panose="02000000000000000000"/>
                <a:sym typeface="Roboto" panose="02000000000000000000"/>
              </a:rPr>
              <a:t>Showcase and share your achievements</a:t>
            </a:r>
            <a:endParaRPr sz="18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29" name="Google Shape;129;p19"/>
          <p:cNvPicPr preferRelativeResize="0"/>
          <p:nvPr/>
        </p:nvPicPr>
        <p:blipFill>
          <a:blip r:embed="rId2"/>
          <a:stretch>
            <a:fillRect/>
          </a:stretch>
        </p:blipFill>
        <p:spPr>
          <a:xfrm>
            <a:off x="6138825" y="152400"/>
            <a:ext cx="2448938" cy="4838702"/>
          </a:xfrm>
          <a:prstGeom prst="rect">
            <a:avLst/>
          </a:prstGeom>
          <a:noFill/>
          <a:ln>
            <a:noFill/>
          </a:ln>
        </p:spPr>
      </p:pic>
      <p:pic>
        <p:nvPicPr>
          <p:cNvPr id="2" name="Picture 1"/>
          <p:cNvPicPr>
            <a:picLocks noChangeAspect="1"/>
          </p:cNvPicPr>
          <p:nvPr/>
        </p:nvPicPr>
        <p:blipFill>
          <a:blip r:embed="rId3"/>
          <a:stretch>
            <a:fillRect/>
          </a:stretch>
        </p:blipFill>
        <p:spPr>
          <a:xfrm>
            <a:off x="443230" y="257810"/>
            <a:ext cx="3337560" cy="60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6" name="Google Shape;136;p20"/>
          <p:cNvSpPr txBox="1"/>
          <p:nvPr>
            <p:ph type="title" idx="2"/>
          </p:nvPr>
        </p:nvSpPr>
        <p:spPr>
          <a:xfrm>
            <a:off x="237635" y="1536415"/>
            <a:ext cx="60888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b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None/>
            </a:pPr>
          </a:p>
        </p:txBody>
      </p:sp>
      <p:sp>
        <p:nvSpPr>
          <p:cNvPr id="137" name="Google Shape;137;p20"/>
          <p:cNvSpPr txBox="1"/>
          <p:nvPr/>
        </p:nvSpPr>
        <p:spPr>
          <a:xfrm>
            <a:off x="300355" y="1932305"/>
            <a:ext cx="4319270" cy="10013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0"/>
              </a:spcAft>
              <a:buNone/>
            </a:pPr>
            <a:r>
              <a:rPr lang="en-US" sz="1800">
                <a:solidFill>
                  <a:schemeClr val="dk1"/>
                </a:solidFill>
                <a:latin typeface="Roboto" panose="02000000000000000000"/>
                <a:ea typeface="Roboto" panose="02000000000000000000"/>
                <a:cs typeface="Roboto" panose="02000000000000000000"/>
                <a:sym typeface="Roboto" panose="02000000000000000000"/>
              </a:rPr>
              <a:t>Next, download and install Android Studio </a:t>
            </a:r>
            <a:r>
              <a:rPr lang="en-IN" altLang="en-US" sz="1800">
                <a:solidFill>
                  <a:schemeClr val="dk1"/>
                </a:solidFill>
                <a:latin typeface="Roboto" panose="02000000000000000000"/>
                <a:ea typeface="Roboto" panose="02000000000000000000"/>
                <a:cs typeface="Roboto" panose="02000000000000000000"/>
                <a:sym typeface="Roboto" panose="02000000000000000000"/>
              </a:rPr>
              <a:t>or ItelliJ </a:t>
            </a:r>
            <a:r>
              <a:rPr lang="en-US" sz="1800">
                <a:solidFill>
                  <a:schemeClr val="dk1"/>
                </a:solidFill>
                <a:latin typeface="Roboto" panose="02000000000000000000"/>
                <a:ea typeface="Roboto" panose="02000000000000000000"/>
                <a:cs typeface="Roboto" panose="02000000000000000000"/>
                <a:sym typeface="Roboto" panose="02000000000000000000"/>
              </a:rPr>
              <a:t>on your devices.</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0"/>
              </a:spcAft>
              <a:buNone/>
            </a:pP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0"/>
              </a:spcAft>
              <a:buNone/>
            </a:pPr>
            <a:r>
              <a:rPr lang="en-US" sz="1800" u="sng">
                <a:solidFill>
                  <a:schemeClr val="hlink"/>
                </a:solidFill>
                <a:latin typeface="Roboto" panose="02000000000000000000"/>
                <a:ea typeface="Roboto" panose="02000000000000000000"/>
                <a:cs typeface="Roboto" panose="02000000000000000000"/>
                <a:sym typeface="Roboto" panose="02000000000000000000"/>
                <a:hlinkClick r:id="rId1"/>
              </a:rPr>
              <a:t>Download for Windows/Linux/Ubuntu/Mac</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1000"/>
              </a:spcAft>
              <a:buNone/>
            </a:pPr>
            <a:endParaRPr sz="18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38" name="Google Shape;138;p20"/>
          <p:cNvPicPr preferRelativeResize="0"/>
          <p:nvPr/>
        </p:nvPicPr>
        <p:blipFill>
          <a:blip r:embed="rId2"/>
          <a:stretch>
            <a:fillRect/>
          </a:stretch>
        </p:blipFill>
        <p:spPr>
          <a:xfrm>
            <a:off x="4766300" y="1209375"/>
            <a:ext cx="4072900" cy="3264734"/>
          </a:xfrm>
          <a:prstGeom prst="rect">
            <a:avLst/>
          </a:prstGeom>
          <a:noFill/>
          <a:ln>
            <a:noFill/>
          </a:ln>
        </p:spPr>
      </p:pic>
      <p:sp>
        <p:nvSpPr>
          <p:cNvPr id="2" name="Text Box 1"/>
          <p:cNvSpPr txBox="1"/>
          <p:nvPr/>
        </p:nvSpPr>
        <p:spPr>
          <a:xfrm>
            <a:off x="35560" y="1564640"/>
            <a:ext cx="4164965" cy="521970"/>
          </a:xfrm>
          <a:prstGeom prst="rect">
            <a:avLst/>
          </a:prstGeom>
          <a:noFill/>
        </p:spPr>
        <p:txBody>
          <a:bodyPr wrap="square" rtlCol="0">
            <a:spAutoFit/>
          </a:bodyPr>
          <a:p>
            <a:pPr algn="ctr"/>
            <a:r>
              <a:rPr lang="en-IN" altLang="en-US" sz="2800"/>
              <a:t>How to proceed?</a:t>
            </a:r>
            <a:endParaRPr lang="en-IN" altLang="en-US" sz="2800"/>
          </a:p>
        </p:txBody>
      </p:sp>
      <p:pic>
        <p:nvPicPr>
          <p:cNvPr id="3" name="Picture 2"/>
          <p:cNvPicPr>
            <a:picLocks noChangeAspect="1"/>
          </p:cNvPicPr>
          <p:nvPr/>
        </p:nvPicPr>
        <p:blipFill>
          <a:blip r:embed="rId3"/>
          <a:stretch>
            <a:fillRect/>
          </a:stretch>
        </p:blipFill>
        <p:spPr>
          <a:xfrm>
            <a:off x="449580" y="156210"/>
            <a:ext cx="3337560" cy="60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42" name="Shape 142"/>
        <p:cNvGrpSpPr/>
        <p:nvPr/>
      </p:nvGrpSpPr>
      <p:grpSpPr>
        <a:xfrm>
          <a:off x="0" y="0"/>
          <a:ext cx="0" cy="0"/>
          <a:chOff x="0" y="0"/>
          <a:chExt cx="0" cy="0"/>
        </a:xfrm>
      </p:grpSpPr>
      <p:pic>
        <p:nvPicPr>
          <p:cNvPr id="143" name="Google Shape;143;p21"/>
          <p:cNvPicPr preferRelativeResize="0"/>
          <p:nvPr/>
        </p:nvPicPr>
        <p:blipFill>
          <a:blip r:embed="rId1"/>
          <a:stretch>
            <a:fillRect/>
          </a:stretch>
        </p:blipFill>
        <p:spPr>
          <a:xfrm>
            <a:off x="4488800" y="1971088"/>
            <a:ext cx="4426000" cy="2426975"/>
          </a:xfrm>
          <a:prstGeom prst="rect">
            <a:avLst/>
          </a:prstGeom>
          <a:noFill/>
          <a:ln>
            <a:noFill/>
          </a:ln>
        </p:spPr>
      </p:pic>
      <p:sp>
        <p:nvSpPr>
          <p:cNvPr id="144" name="Google Shape;144;p21"/>
          <p:cNvSpPr/>
          <p:nvPr/>
        </p:nvSpPr>
        <p:spPr>
          <a:xfrm>
            <a:off x="5530225" y="2132850"/>
            <a:ext cx="2331000" cy="158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1"/>
          <p:cNvSpPr txBox="1"/>
          <p:nvPr>
            <p:ph type="title" idx="2"/>
          </p:nvPr>
        </p:nvSpPr>
        <p:spPr>
          <a:xfrm>
            <a:off x="300500" y="257525"/>
            <a:ext cx="60888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None/>
            </a:pPr>
          </a:p>
        </p:txBody>
      </p:sp>
      <p:sp>
        <p:nvSpPr>
          <p:cNvPr id="146" name="Google Shape;146;p21"/>
          <p:cNvSpPr txBox="1"/>
          <p:nvPr>
            <p:ph type="title"/>
          </p:nvPr>
        </p:nvSpPr>
        <p:spPr>
          <a:xfrm>
            <a:off x="300355" y="1513840"/>
            <a:ext cx="5673090" cy="2121535"/>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r>
              <a:rPr lang="en-IN" sz="1600">
                <a:latin typeface="Roboto" panose="02000000000000000000"/>
                <a:ea typeface="Roboto" panose="02000000000000000000"/>
                <a:cs typeface="Roboto" panose="02000000000000000000"/>
                <a:sym typeface="Roboto" panose="02000000000000000000"/>
              </a:rPr>
              <a:t>https://developer.android.com/courses/android-basics-kotlin/course</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Main course link</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Kotlin Playground</a:t>
            </a:r>
            <a:br>
              <a:rPr lang="en-IN" sz="1600">
                <a:latin typeface="Roboto" panose="02000000000000000000"/>
                <a:ea typeface="Roboto" panose="02000000000000000000"/>
                <a:cs typeface="Roboto" panose="02000000000000000000"/>
                <a:sym typeface="Roboto" panose="02000000000000000000"/>
              </a:rPr>
            </a:br>
            <a:r>
              <a:rPr lang="en-IN" sz="1600">
                <a:latin typeface="Roboto" panose="02000000000000000000"/>
                <a:ea typeface="Roboto" panose="02000000000000000000"/>
                <a:cs typeface="Roboto" panose="02000000000000000000"/>
                <a:sym typeface="Roboto" panose="02000000000000000000"/>
              </a:rPr>
              <a:t>https://play.kotlinlang.org</a:t>
            </a:r>
            <a:br>
              <a:rPr lang="en-IN" sz="1600">
                <a:latin typeface="Roboto" panose="02000000000000000000"/>
                <a:ea typeface="Roboto" panose="02000000000000000000"/>
                <a:cs typeface="Roboto" panose="02000000000000000000"/>
                <a:sym typeface="Roboto" panose="02000000000000000000"/>
              </a:rPr>
            </a:br>
            <a:endParaRPr lang="en-IN" sz="1600">
              <a:latin typeface="Roboto" panose="02000000000000000000"/>
              <a:ea typeface="Roboto" panose="02000000000000000000"/>
              <a:cs typeface="Roboto" panose="02000000000000000000"/>
              <a:sym typeface="Roboto" panose="02000000000000000000"/>
            </a:endParaRPr>
          </a:p>
        </p:txBody>
      </p:sp>
      <p:pic>
        <p:nvPicPr>
          <p:cNvPr id="147" name="Google Shape;147;p21"/>
          <p:cNvPicPr preferRelativeResize="0"/>
          <p:nvPr/>
        </p:nvPicPr>
        <p:blipFill>
          <a:blip r:embed="rId2"/>
          <a:stretch>
            <a:fillRect/>
          </a:stretch>
        </p:blipFill>
        <p:spPr>
          <a:xfrm>
            <a:off x="5566213" y="1826150"/>
            <a:ext cx="2230225" cy="2161275"/>
          </a:xfrm>
          <a:prstGeom prst="rect">
            <a:avLst/>
          </a:prstGeom>
          <a:noFill/>
          <a:ln>
            <a:noFill/>
          </a:ln>
        </p:spPr>
      </p:pic>
      <p:pic>
        <p:nvPicPr>
          <p:cNvPr id="4" name="Picture 3"/>
          <p:cNvPicPr>
            <a:picLocks noChangeAspect="1"/>
          </p:cNvPicPr>
          <p:nvPr/>
        </p:nvPicPr>
        <p:blipFill>
          <a:blip r:embed="rId3"/>
          <a:stretch>
            <a:fillRect/>
          </a:stretch>
        </p:blipFill>
        <p:spPr>
          <a:xfrm>
            <a:off x="541020" y="257810"/>
            <a:ext cx="3337560" cy="60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42" name="Shape 142"/>
        <p:cNvGrpSpPr/>
        <p:nvPr/>
      </p:nvGrpSpPr>
      <p:grpSpPr>
        <a:xfrm>
          <a:off x="0" y="0"/>
          <a:ext cx="0" cy="0"/>
          <a:chOff x="0" y="0"/>
          <a:chExt cx="0" cy="0"/>
        </a:xfrm>
      </p:grpSpPr>
      <p:pic>
        <p:nvPicPr>
          <p:cNvPr id="143" name="Google Shape;143;p21"/>
          <p:cNvPicPr preferRelativeResize="0"/>
          <p:nvPr/>
        </p:nvPicPr>
        <p:blipFill>
          <a:blip r:embed="rId1"/>
          <a:stretch>
            <a:fillRect/>
          </a:stretch>
        </p:blipFill>
        <p:spPr>
          <a:xfrm>
            <a:off x="4488800" y="1971088"/>
            <a:ext cx="4426000" cy="2426975"/>
          </a:xfrm>
          <a:prstGeom prst="rect">
            <a:avLst/>
          </a:prstGeom>
          <a:noFill/>
          <a:ln>
            <a:noFill/>
          </a:ln>
        </p:spPr>
      </p:pic>
      <p:sp>
        <p:nvSpPr>
          <p:cNvPr id="144" name="Google Shape;144;p21"/>
          <p:cNvSpPr/>
          <p:nvPr/>
        </p:nvSpPr>
        <p:spPr>
          <a:xfrm>
            <a:off x="5530225" y="2132850"/>
            <a:ext cx="2331000" cy="158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1"/>
          <p:cNvSpPr txBox="1"/>
          <p:nvPr>
            <p:ph type="title" idx="2"/>
          </p:nvPr>
        </p:nvSpPr>
        <p:spPr>
          <a:xfrm>
            <a:off x="300500" y="257525"/>
            <a:ext cx="6088800" cy="7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Equipment needed for each student</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None/>
            </a:pPr>
          </a:p>
        </p:txBody>
      </p:sp>
      <p:sp>
        <p:nvSpPr>
          <p:cNvPr id="146" name="Google Shape;146;p21"/>
          <p:cNvSpPr txBox="1"/>
          <p:nvPr>
            <p:ph type="title"/>
          </p:nvPr>
        </p:nvSpPr>
        <p:spPr>
          <a:xfrm>
            <a:off x="300500" y="1513900"/>
            <a:ext cx="5673000" cy="8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a:p>
            <a:pPr marL="457200" lvl="0" indent="-342900" algn="l" rtl="0">
              <a:lnSpc>
                <a:spcPct val="115000"/>
              </a:lnSpc>
              <a:spcBef>
                <a:spcPts val="1000"/>
              </a:spcBef>
              <a:spcAft>
                <a:spcPts val="0"/>
              </a:spcAft>
              <a:buClr>
                <a:schemeClr val="dk1"/>
              </a:buClr>
              <a:buSzPts val="1800"/>
              <a:buFont typeface="Roboto" panose="02000000000000000000"/>
              <a:buChar char="०"/>
            </a:pPr>
            <a:r>
              <a:rPr lang="en-US" sz="1800">
                <a:solidFill>
                  <a:schemeClr val="dk1"/>
                </a:solidFill>
                <a:latin typeface="Roboto" panose="02000000000000000000"/>
                <a:ea typeface="Roboto" panose="02000000000000000000"/>
                <a:cs typeface="Roboto" panose="02000000000000000000"/>
                <a:sym typeface="Roboto" panose="02000000000000000000"/>
              </a:rPr>
              <a:t>Computer</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457200" lvl="0" indent="-342900" algn="l" rtl="0">
              <a:lnSpc>
                <a:spcPct val="115000"/>
              </a:lnSpc>
              <a:spcBef>
                <a:spcPts val="1000"/>
              </a:spcBef>
              <a:spcAft>
                <a:spcPts val="0"/>
              </a:spcAft>
              <a:buClr>
                <a:schemeClr val="dk1"/>
              </a:buClr>
              <a:buSzPts val="1800"/>
              <a:buFont typeface="Roboto" panose="02000000000000000000"/>
              <a:buChar char="०"/>
            </a:pPr>
            <a:r>
              <a:rPr lang="en-US" sz="1800">
                <a:solidFill>
                  <a:schemeClr val="dk1"/>
                </a:solidFill>
                <a:latin typeface="Roboto" panose="02000000000000000000"/>
                <a:ea typeface="Roboto" panose="02000000000000000000"/>
                <a:cs typeface="Roboto" panose="02000000000000000000"/>
                <a:sym typeface="Roboto" panose="02000000000000000000"/>
              </a:rPr>
              <a:t>Internet connection</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457200" lvl="0" indent="-342900" algn="l" rtl="0">
              <a:lnSpc>
                <a:spcPct val="115000"/>
              </a:lnSpc>
              <a:spcBef>
                <a:spcPts val="1000"/>
              </a:spcBef>
              <a:spcAft>
                <a:spcPts val="0"/>
              </a:spcAft>
              <a:buClr>
                <a:schemeClr val="dk1"/>
              </a:buClr>
              <a:buSzPts val="1800"/>
              <a:buFont typeface="Roboto" panose="02000000000000000000"/>
              <a:buChar char="०"/>
            </a:pPr>
            <a:r>
              <a:rPr lang="en-US" sz="1800">
                <a:solidFill>
                  <a:schemeClr val="dk1"/>
                </a:solidFill>
                <a:latin typeface="Roboto" panose="02000000000000000000"/>
                <a:ea typeface="Roboto" panose="02000000000000000000"/>
                <a:cs typeface="Roboto" panose="02000000000000000000"/>
                <a:sym typeface="Roboto" panose="02000000000000000000"/>
              </a:rPr>
              <a:t>(Optional) Android device &amp; USB cable</a:t>
            </a:r>
            <a:endParaRPr sz="1800">
              <a:solidFill>
                <a:schemeClr val="dk1"/>
              </a:solidFill>
              <a:latin typeface="Roboto" panose="02000000000000000000"/>
              <a:ea typeface="Roboto" panose="02000000000000000000"/>
              <a:cs typeface="Roboto" panose="02000000000000000000"/>
              <a:sym typeface="Roboto" panose="02000000000000000000"/>
            </a:endParaRPr>
          </a:p>
          <a:p>
            <a:pPr marL="457200" lvl="0" indent="-342900" algn="l" rtl="0">
              <a:lnSpc>
                <a:spcPct val="115000"/>
              </a:lnSpc>
              <a:spcBef>
                <a:spcPts val="1000"/>
              </a:spcBef>
              <a:spcAft>
                <a:spcPts val="0"/>
              </a:spcAft>
              <a:buSzPts val="1800"/>
              <a:buFont typeface="Roboto" panose="02000000000000000000"/>
              <a:buChar char="०"/>
            </a:pPr>
            <a:r>
              <a:rPr lang="en-US" sz="1800" u="sng">
                <a:solidFill>
                  <a:schemeClr val="hlink"/>
                </a:solidFill>
                <a:latin typeface="Roboto" panose="02000000000000000000"/>
                <a:ea typeface="Roboto" panose="02000000000000000000"/>
                <a:cs typeface="Roboto" panose="02000000000000000000"/>
                <a:sym typeface="Roboto" panose="02000000000000000000"/>
                <a:hlinkClick r:id="rId2"/>
              </a:rPr>
              <a:t>Android Studio</a:t>
            </a:r>
            <a:endParaRPr sz="18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0"/>
              </a:spcAft>
              <a:buNone/>
            </a:pPr>
            <a:endParaRPr sz="1600">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000"/>
              </a:spcBef>
              <a:spcAft>
                <a:spcPts val="1000"/>
              </a:spcAft>
              <a:buNone/>
            </a:pPr>
            <a:endParaRPr sz="1600">
              <a:latin typeface="Roboto" panose="02000000000000000000"/>
              <a:ea typeface="Roboto" panose="02000000000000000000"/>
              <a:cs typeface="Roboto" panose="02000000000000000000"/>
              <a:sym typeface="Roboto" panose="02000000000000000000"/>
            </a:endParaRPr>
          </a:p>
        </p:txBody>
      </p:sp>
      <p:pic>
        <p:nvPicPr>
          <p:cNvPr id="147" name="Google Shape;147;p21"/>
          <p:cNvPicPr preferRelativeResize="0"/>
          <p:nvPr/>
        </p:nvPicPr>
        <p:blipFill>
          <a:blip r:embed="rId3"/>
          <a:stretch>
            <a:fillRect/>
          </a:stretch>
        </p:blipFill>
        <p:spPr>
          <a:xfrm>
            <a:off x="5566213" y="1826150"/>
            <a:ext cx="2230225" cy="2161275"/>
          </a:xfrm>
          <a:prstGeom prst="rect">
            <a:avLst/>
          </a:prstGeom>
          <a:noFill/>
          <a:ln>
            <a:noFill/>
          </a:ln>
        </p:spPr>
      </p:pic>
      <p:pic>
        <p:nvPicPr>
          <p:cNvPr id="4" name="Picture 3"/>
          <p:cNvPicPr>
            <a:picLocks noChangeAspect="1"/>
          </p:cNvPicPr>
          <p:nvPr/>
        </p:nvPicPr>
        <p:blipFill>
          <a:blip r:embed="rId4"/>
          <a:stretch>
            <a:fillRect/>
          </a:stretch>
        </p:blipFill>
        <p:spPr>
          <a:xfrm>
            <a:off x="541020" y="257810"/>
            <a:ext cx="3337560" cy="60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EFFE"/>
        </a:solidFill>
        <a:effectLst/>
      </p:bgPr>
    </p:bg>
    <p:spTree>
      <p:nvGrpSpPr>
        <p:cNvPr id="152" name="Shape 152"/>
        <p:cNvGrpSpPr/>
        <p:nvPr/>
      </p:nvGrpSpPr>
      <p:grpSpPr>
        <a:xfrm>
          <a:off x="0" y="0"/>
          <a:ext cx="0" cy="0"/>
          <a:chOff x="0" y="0"/>
          <a:chExt cx="0" cy="0"/>
        </a:xfrm>
      </p:grpSpPr>
      <p:sp>
        <p:nvSpPr>
          <p:cNvPr id="154" name="Google Shape;154;p22"/>
          <p:cNvSpPr txBox="1"/>
          <p:nvPr>
            <p:ph type="title" idx="2"/>
          </p:nvPr>
        </p:nvSpPr>
        <p:spPr>
          <a:xfrm>
            <a:off x="880200" y="918225"/>
            <a:ext cx="7383600" cy="115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a:p>
            <a:pPr marL="0" lvl="0" indent="0" algn="ctr" rtl="0">
              <a:spcBef>
                <a:spcPts val="0"/>
              </a:spcBef>
              <a:spcAft>
                <a:spcPts val="0"/>
              </a:spcAft>
              <a:buNone/>
            </a:pPr>
            <a:r>
              <a:rPr lang="en-US"/>
              <a:t>What will your learning journey look like?</a:t>
            </a:r>
            <a:endParaRPr lang="en-US"/>
          </a:p>
        </p:txBody>
      </p:sp>
      <p:sp>
        <p:nvSpPr>
          <p:cNvPr id="155" name="Google Shape;155;p22"/>
          <p:cNvSpPr/>
          <p:nvPr/>
        </p:nvSpPr>
        <p:spPr>
          <a:xfrm>
            <a:off x="0" y="2559814"/>
            <a:ext cx="2214600" cy="669000"/>
          </a:xfrm>
          <a:prstGeom prst="homePlate">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panose="02000000000000000000"/>
                <a:ea typeface="Roboto" panose="02000000000000000000"/>
                <a:cs typeface="Roboto" panose="02000000000000000000"/>
                <a:sym typeface="Roboto" panose="02000000000000000000"/>
              </a:rPr>
              <a:t>6 Units</a:t>
            </a: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156" name="Google Shape;156;p22"/>
          <p:cNvSpPr/>
          <p:nvPr/>
        </p:nvSpPr>
        <p:spPr>
          <a:xfrm>
            <a:off x="1844300" y="2559825"/>
            <a:ext cx="2064000" cy="669000"/>
          </a:xfrm>
          <a:prstGeom prst="chevron">
            <a:avLst>
              <a:gd name="adj" fmla="val 50000"/>
            </a:avLst>
          </a:prstGeom>
          <a:solidFill>
            <a:srgbClr val="1B78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panose="02000000000000000000"/>
                <a:ea typeface="Roboto" panose="02000000000000000000"/>
                <a:cs typeface="Roboto" panose="02000000000000000000"/>
                <a:sym typeface="Roboto" panose="02000000000000000000"/>
              </a:rPr>
              <a:t>16 Pathways</a:t>
            </a: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157" name="Google Shape;157;p22"/>
          <p:cNvSpPr/>
          <p:nvPr/>
        </p:nvSpPr>
        <p:spPr>
          <a:xfrm>
            <a:off x="3540000" y="2559825"/>
            <a:ext cx="2064000" cy="669000"/>
          </a:xfrm>
          <a:prstGeom prst="chevron">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panose="02000000000000000000"/>
                <a:ea typeface="Roboto" panose="02000000000000000000"/>
                <a:cs typeface="Roboto" panose="02000000000000000000"/>
                <a:sym typeface="Roboto" panose="02000000000000000000"/>
              </a:rPr>
              <a:t>16 Quizzes</a:t>
            </a: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158" name="Google Shape;158;p22"/>
          <p:cNvSpPr/>
          <p:nvPr/>
        </p:nvSpPr>
        <p:spPr>
          <a:xfrm>
            <a:off x="6875675" y="2559825"/>
            <a:ext cx="2064000" cy="669000"/>
          </a:xfrm>
          <a:prstGeom prst="chevron">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panose="02000000000000000000"/>
                <a:ea typeface="Roboto" panose="02000000000000000000"/>
                <a:cs typeface="Roboto" panose="02000000000000000000"/>
                <a:sym typeface="Roboto" panose="02000000000000000000"/>
              </a:rPr>
              <a:t>Decorated Developer Profile</a:t>
            </a: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159" name="Google Shape;159;p22"/>
          <p:cNvSpPr/>
          <p:nvPr/>
        </p:nvSpPr>
        <p:spPr>
          <a:xfrm>
            <a:off x="5195350" y="2559825"/>
            <a:ext cx="2064000" cy="669000"/>
          </a:xfrm>
          <a:prstGeom prst="chevron">
            <a:avLst>
              <a:gd name="adj" fmla="val 50000"/>
            </a:avLst>
          </a:prstGeom>
          <a:solidFill>
            <a:srgbClr val="1F887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panose="02000000000000000000"/>
                <a:ea typeface="Roboto" panose="02000000000000000000"/>
                <a:cs typeface="Roboto" panose="02000000000000000000"/>
                <a:sym typeface="Roboto" panose="02000000000000000000"/>
              </a:rPr>
              <a:t>16 Badges</a:t>
            </a:r>
            <a:endParaRPr>
              <a:solidFill>
                <a:srgbClr val="FFFFFF"/>
              </a:solidFill>
              <a:latin typeface="Roboto" panose="02000000000000000000"/>
              <a:ea typeface="Roboto" panose="02000000000000000000"/>
              <a:cs typeface="Roboto" panose="02000000000000000000"/>
              <a:sym typeface="Roboto" panose="02000000000000000000"/>
            </a:endParaRPr>
          </a:p>
        </p:txBody>
      </p:sp>
      <p:pic>
        <p:nvPicPr>
          <p:cNvPr id="4" name="Picture 3"/>
          <p:cNvPicPr>
            <a:picLocks noChangeAspect="1"/>
          </p:cNvPicPr>
          <p:nvPr/>
        </p:nvPicPr>
        <p:blipFill>
          <a:blip r:embed="rId1"/>
          <a:stretch>
            <a:fillRect/>
          </a:stretch>
        </p:blipFill>
        <p:spPr>
          <a:xfrm>
            <a:off x="541020" y="257810"/>
            <a:ext cx="3337560" cy="60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3"/>
          <p:cNvSpPr txBox="1"/>
          <p:nvPr/>
        </p:nvSpPr>
        <p:spPr>
          <a:xfrm>
            <a:off x="332696" y="1827850"/>
            <a:ext cx="2163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US" sz="1800" b="1">
                <a:solidFill>
                  <a:schemeClr val="dk1"/>
                </a:solidFill>
                <a:latin typeface="Roboto" panose="02000000000000000000"/>
                <a:ea typeface="Roboto" panose="02000000000000000000"/>
                <a:cs typeface="Roboto" panose="02000000000000000000"/>
                <a:sym typeface="Roboto" panose="02000000000000000000"/>
              </a:rPr>
              <a:t>Pre-requisites</a:t>
            </a:r>
            <a:endParaRPr sz="1800"/>
          </a:p>
        </p:txBody>
      </p:sp>
      <p:sp>
        <p:nvSpPr>
          <p:cNvPr id="165" name="Google Shape;165;p23"/>
          <p:cNvSpPr txBox="1"/>
          <p:nvPr/>
        </p:nvSpPr>
        <p:spPr>
          <a:xfrm>
            <a:off x="332701" y="3373675"/>
            <a:ext cx="7580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u="sng">
                <a:solidFill>
                  <a:schemeClr val="hlink"/>
                </a:solidFill>
                <a:latin typeface="Roboto" panose="02000000000000000000"/>
                <a:ea typeface="Roboto" panose="02000000000000000000"/>
                <a:cs typeface="Roboto" panose="02000000000000000000"/>
                <a:sym typeface="Roboto" panose="02000000000000000000"/>
                <a:hlinkClick r:id="rId1"/>
              </a:rPr>
              <a:t>Android Basics in Kotlin Course</a:t>
            </a:r>
            <a:r>
              <a:rPr lang="en-US">
                <a:solidFill>
                  <a:schemeClr val="dk1"/>
                </a:solidFill>
                <a:latin typeface="Roboto" panose="02000000000000000000"/>
                <a:ea typeface="Roboto" panose="02000000000000000000"/>
                <a:cs typeface="Roboto" panose="02000000000000000000"/>
                <a:sym typeface="Roboto" panose="02000000000000000000"/>
              </a:rPr>
              <a:t> </a:t>
            </a:r>
            <a:endParaRPr>
              <a:solidFill>
                <a:schemeClr val="dk1"/>
              </a:solidFill>
              <a:latin typeface="Roboto" panose="02000000000000000000"/>
              <a:ea typeface="Roboto" panose="02000000000000000000"/>
              <a:cs typeface="Roboto" panose="02000000000000000000"/>
              <a:sym typeface="Roboto" panose="02000000000000000000"/>
            </a:endParaRPr>
          </a:p>
        </p:txBody>
      </p:sp>
      <p:sp>
        <p:nvSpPr>
          <p:cNvPr id="166" name="Google Shape;166;p23"/>
          <p:cNvSpPr txBox="1"/>
          <p:nvPr/>
        </p:nvSpPr>
        <p:spPr>
          <a:xfrm>
            <a:off x="319800" y="1194950"/>
            <a:ext cx="6954000" cy="5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1000"/>
              </a:spcAft>
              <a:buNone/>
            </a:pPr>
            <a:r>
              <a:rPr lang="en-US">
                <a:solidFill>
                  <a:schemeClr val="dk1"/>
                </a:solidFill>
                <a:latin typeface="Roboto" panose="02000000000000000000"/>
                <a:ea typeface="Roboto" panose="02000000000000000000"/>
                <a:cs typeface="Roboto" panose="02000000000000000000"/>
                <a:sym typeface="Roboto" panose="02000000000000000000"/>
              </a:rPr>
              <a:t>Learn the basics of building Android apps with the Kotlin programming language and develop a collection of simple apps to </a:t>
            </a:r>
            <a:r>
              <a:rPr lang="en-US">
                <a:latin typeface="Roboto" panose="02000000000000000000"/>
                <a:ea typeface="Roboto" panose="02000000000000000000"/>
                <a:cs typeface="Roboto" panose="02000000000000000000"/>
                <a:sym typeface="Roboto" panose="02000000000000000000"/>
              </a:rPr>
              <a:t>start your journey as an Android developer! </a:t>
            </a:r>
            <a:endParaRPr>
              <a:solidFill>
                <a:schemeClr val="dk1"/>
              </a:solidFill>
              <a:latin typeface="Roboto" panose="02000000000000000000"/>
              <a:ea typeface="Roboto" panose="02000000000000000000"/>
              <a:cs typeface="Roboto" panose="02000000000000000000"/>
              <a:sym typeface="Roboto" panose="02000000000000000000"/>
            </a:endParaRPr>
          </a:p>
        </p:txBody>
      </p:sp>
      <p:sp>
        <p:nvSpPr>
          <p:cNvPr id="167" name="Google Shape;167;p23"/>
          <p:cNvSpPr txBox="1"/>
          <p:nvPr/>
        </p:nvSpPr>
        <p:spPr>
          <a:xfrm>
            <a:off x="174000" y="2288150"/>
            <a:ext cx="3000000" cy="5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a:solidFill>
                <a:schemeClr val="dk1"/>
              </a:solidFill>
              <a:latin typeface="Roboto" panose="02000000000000000000"/>
              <a:ea typeface="Roboto" panose="02000000000000000000"/>
              <a:cs typeface="Roboto" panose="02000000000000000000"/>
              <a:sym typeface="Roboto" panose="02000000000000000000"/>
            </a:endParaRPr>
          </a:p>
          <a:p>
            <a:pPr marL="360045" lvl="0" indent="-179070" algn="l" rtl="0">
              <a:spcBef>
                <a:spcPts val="0"/>
              </a:spcBef>
              <a:spcAft>
                <a:spcPts val="0"/>
              </a:spcAft>
              <a:buClr>
                <a:schemeClr val="dk1"/>
              </a:buClr>
              <a:buSzPts val="1400"/>
              <a:buFont typeface="Roboto" panose="02000000000000000000"/>
              <a:buChar char="●"/>
            </a:pPr>
            <a:r>
              <a:rPr lang="en-US">
                <a:solidFill>
                  <a:schemeClr val="dk1"/>
                </a:solidFill>
                <a:latin typeface="Roboto" panose="02000000000000000000"/>
                <a:ea typeface="Roboto" panose="02000000000000000000"/>
                <a:cs typeface="Roboto" panose="02000000000000000000"/>
                <a:sym typeface="Roboto" panose="02000000000000000000"/>
              </a:rPr>
              <a:t>Basic computer literacy</a:t>
            </a:r>
            <a:endParaRPr>
              <a:solidFill>
                <a:schemeClr val="dk1"/>
              </a:solidFill>
              <a:latin typeface="Roboto" panose="02000000000000000000"/>
              <a:ea typeface="Roboto" panose="02000000000000000000"/>
              <a:cs typeface="Roboto" panose="02000000000000000000"/>
              <a:sym typeface="Roboto" panose="02000000000000000000"/>
            </a:endParaRPr>
          </a:p>
          <a:p>
            <a:pPr marL="360045" lvl="0" indent="-179070" algn="l" rtl="0">
              <a:spcBef>
                <a:spcPts val="0"/>
              </a:spcBef>
              <a:spcAft>
                <a:spcPts val="0"/>
              </a:spcAft>
              <a:buClr>
                <a:schemeClr val="dk1"/>
              </a:buClr>
              <a:buSzPts val="1400"/>
              <a:buFont typeface="Roboto" panose="02000000000000000000"/>
              <a:buChar char="●"/>
            </a:pPr>
            <a:r>
              <a:rPr lang="en-US">
                <a:solidFill>
                  <a:schemeClr val="dk1"/>
                </a:solidFill>
                <a:latin typeface="Roboto" panose="02000000000000000000"/>
                <a:ea typeface="Roboto" panose="02000000000000000000"/>
                <a:cs typeface="Roboto" panose="02000000000000000000"/>
                <a:sym typeface="Roboto" panose="02000000000000000000"/>
              </a:rPr>
              <a:t>Basic math skills</a:t>
            </a:r>
            <a:endParaRPr lang="en-US">
              <a:solidFill>
                <a:schemeClr val="dk1"/>
              </a:solidFill>
              <a:latin typeface="Roboto" panose="02000000000000000000"/>
              <a:ea typeface="Roboto" panose="02000000000000000000"/>
              <a:cs typeface="Roboto" panose="02000000000000000000"/>
              <a:sym typeface="Roboto" panose="02000000000000000000"/>
            </a:endParaRPr>
          </a:p>
        </p:txBody>
      </p:sp>
      <p:sp>
        <p:nvSpPr>
          <p:cNvPr id="168" name="Google Shape;168;p23"/>
          <p:cNvSpPr txBox="1"/>
          <p:nvPr/>
        </p:nvSpPr>
        <p:spPr>
          <a:xfrm>
            <a:off x="332696" y="2909863"/>
            <a:ext cx="2163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b="1">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US" sz="1800" b="1">
                <a:solidFill>
                  <a:schemeClr val="dk1"/>
                </a:solidFill>
                <a:latin typeface="Roboto" panose="02000000000000000000"/>
                <a:ea typeface="Roboto" panose="02000000000000000000"/>
                <a:cs typeface="Roboto" panose="02000000000000000000"/>
                <a:sym typeface="Roboto" panose="02000000000000000000"/>
              </a:rPr>
              <a:t>Curriculum used</a:t>
            </a:r>
            <a:endParaRPr sz="1800"/>
          </a:p>
        </p:txBody>
      </p:sp>
      <p:sp>
        <p:nvSpPr>
          <p:cNvPr id="169" name="Google Shape;169;p23"/>
          <p:cNvSpPr txBox="1"/>
          <p:nvPr>
            <p:ph type="title"/>
          </p:nvPr>
        </p:nvSpPr>
        <p:spPr>
          <a:xfrm>
            <a:off x="319800" y="792350"/>
            <a:ext cx="7383600" cy="4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r>
              <a:rPr lang="en-US"/>
              <a:t>Android Basics</a:t>
            </a:r>
            <a:endParaRPr lang="en-US"/>
          </a:p>
        </p:txBody>
      </p:sp>
      <p:pic>
        <p:nvPicPr>
          <p:cNvPr id="4" name="Picture 3"/>
          <p:cNvPicPr>
            <a:picLocks noChangeAspect="1"/>
          </p:cNvPicPr>
          <p:nvPr/>
        </p:nvPicPr>
        <p:blipFill>
          <a:blip r:embed="rId2"/>
          <a:stretch>
            <a:fillRect/>
          </a:stretch>
        </p:blipFill>
        <p:spPr>
          <a:xfrm>
            <a:off x="541020" y="257810"/>
            <a:ext cx="3337560" cy="60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sp>
        <p:nvSpPr>
          <p:cNvPr id="175" name="Google Shape;175;p24"/>
          <p:cNvSpPr/>
          <p:nvPr/>
        </p:nvSpPr>
        <p:spPr>
          <a:xfrm>
            <a:off x="396107" y="255387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2</a:t>
            </a:r>
            <a:endParaRPr sz="1500" b="1"/>
          </a:p>
        </p:txBody>
      </p:sp>
      <p:sp>
        <p:nvSpPr>
          <p:cNvPr id="176" name="Google Shape;176;p24"/>
          <p:cNvSpPr/>
          <p:nvPr/>
        </p:nvSpPr>
        <p:spPr>
          <a:xfrm>
            <a:off x="396101" y="3391213"/>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3</a:t>
            </a:r>
            <a:endParaRPr sz="1500" b="1"/>
          </a:p>
        </p:txBody>
      </p:sp>
      <p:sp>
        <p:nvSpPr>
          <p:cNvPr id="177" name="Google Shape;177;p24"/>
          <p:cNvSpPr/>
          <p:nvPr/>
        </p:nvSpPr>
        <p:spPr>
          <a:xfrm>
            <a:off x="396108" y="4154925"/>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4</a:t>
            </a:r>
            <a:endParaRPr sz="1500" b="1"/>
          </a:p>
        </p:txBody>
      </p:sp>
      <p:sp>
        <p:nvSpPr>
          <p:cNvPr id="178" name="Google Shape;178;p24"/>
          <p:cNvSpPr/>
          <p:nvPr/>
        </p:nvSpPr>
        <p:spPr>
          <a:xfrm>
            <a:off x="396100" y="1753350"/>
            <a:ext cx="402300" cy="402300"/>
          </a:xfrm>
          <a:prstGeom prst="ellipse">
            <a:avLst/>
          </a:prstGeom>
          <a:solidFill>
            <a:srgbClr val="3DDC84"/>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500" b="1"/>
              <a:t>1</a:t>
            </a:r>
            <a:endParaRPr sz="1500" b="1"/>
          </a:p>
        </p:txBody>
      </p:sp>
      <p:sp>
        <p:nvSpPr>
          <p:cNvPr id="179" name="Google Shape;179;p24"/>
          <p:cNvSpPr txBox="1"/>
          <p:nvPr/>
        </p:nvSpPr>
        <p:spPr>
          <a:xfrm>
            <a:off x="861675" y="1775550"/>
            <a:ext cx="1536300" cy="35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Introduction to Kotlin</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80" name="Google Shape;180;p24"/>
          <p:cNvSpPr txBox="1"/>
          <p:nvPr/>
        </p:nvSpPr>
        <p:spPr>
          <a:xfrm>
            <a:off x="861675" y="2489525"/>
            <a:ext cx="15363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Create your first Android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81" name="Google Shape;181;p24"/>
          <p:cNvSpPr txBox="1"/>
          <p:nvPr/>
        </p:nvSpPr>
        <p:spPr>
          <a:xfrm>
            <a:off x="861675" y="3413413"/>
            <a:ext cx="2059800" cy="35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Build a basic layout</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82" name="Google Shape;182;p24"/>
          <p:cNvSpPr txBox="1"/>
          <p:nvPr/>
        </p:nvSpPr>
        <p:spPr>
          <a:xfrm>
            <a:off x="861675" y="4177125"/>
            <a:ext cx="1969500" cy="35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dk1"/>
                </a:solidFill>
                <a:latin typeface="Roboto" panose="02000000000000000000"/>
                <a:ea typeface="Roboto" panose="02000000000000000000"/>
                <a:cs typeface="Roboto" panose="02000000000000000000"/>
                <a:sym typeface="Roboto" panose="02000000000000000000"/>
              </a:rPr>
              <a:t>Add a button to an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83" name="Google Shape;183;p24"/>
          <p:cNvPicPr preferRelativeResize="0"/>
          <p:nvPr/>
        </p:nvPicPr>
        <p:blipFill>
          <a:blip r:embed="rId1"/>
          <a:stretch>
            <a:fillRect/>
          </a:stretch>
        </p:blipFill>
        <p:spPr>
          <a:xfrm>
            <a:off x="7247808" y="2475638"/>
            <a:ext cx="312789" cy="566930"/>
          </a:xfrm>
          <a:prstGeom prst="rect">
            <a:avLst/>
          </a:prstGeom>
          <a:noFill/>
          <a:ln>
            <a:noFill/>
          </a:ln>
        </p:spPr>
      </p:pic>
      <p:sp>
        <p:nvSpPr>
          <p:cNvPr id="184" name="Google Shape;184;p24"/>
          <p:cNvSpPr txBox="1"/>
          <p:nvPr/>
        </p:nvSpPr>
        <p:spPr>
          <a:xfrm>
            <a:off x="6135131" y="418672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a:t>
            </a:r>
            <a:r>
              <a:rPr lang="en-US" sz="1000" b="1">
                <a:solidFill>
                  <a:srgbClr val="666666"/>
                </a:solidFill>
                <a:latin typeface="Roboto" panose="02000000000000000000"/>
                <a:ea typeface="Roboto" panose="02000000000000000000"/>
                <a:cs typeface="Roboto" panose="02000000000000000000"/>
                <a:sym typeface="Roboto" panose="02000000000000000000"/>
              </a:rPr>
              <a:t>3</a:t>
            </a:r>
            <a:r>
              <a:rPr lang="en-US" sz="1000" b="1">
                <a:solidFill>
                  <a:srgbClr val="666666"/>
                </a:solidFill>
                <a:latin typeface="Roboto" panose="02000000000000000000"/>
                <a:ea typeface="Roboto" panose="02000000000000000000"/>
                <a:cs typeface="Roboto" panose="02000000000000000000"/>
                <a:sym typeface="Roboto" panose="02000000000000000000"/>
              </a:rPr>
              <a:t>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185" name="Google Shape;185;p24"/>
          <p:cNvSpPr txBox="1"/>
          <p:nvPr/>
        </p:nvSpPr>
        <p:spPr>
          <a:xfrm>
            <a:off x="6135131" y="3423013"/>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a:t>
            </a:r>
            <a:r>
              <a:rPr lang="en-US" sz="1000" b="1">
                <a:solidFill>
                  <a:srgbClr val="666666"/>
                </a:solidFill>
                <a:latin typeface="Roboto" panose="02000000000000000000"/>
                <a:ea typeface="Roboto" panose="02000000000000000000"/>
                <a:cs typeface="Roboto" panose="02000000000000000000"/>
                <a:sym typeface="Roboto" panose="02000000000000000000"/>
              </a:rPr>
              <a:t>1</a:t>
            </a:r>
            <a:r>
              <a:rPr lang="en-US" sz="1000" b="1">
                <a:solidFill>
                  <a:srgbClr val="666666"/>
                </a:solidFill>
                <a:latin typeface="Roboto" panose="02000000000000000000"/>
                <a:ea typeface="Roboto" panose="02000000000000000000"/>
                <a:cs typeface="Roboto" panose="02000000000000000000"/>
                <a:sym typeface="Roboto" panose="02000000000000000000"/>
              </a:rPr>
              <a:t>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186" name="Google Shape;186;p24"/>
          <p:cNvSpPr txBox="1"/>
          <p:nvPr/>
        </p:nvSpPr>
        <p:spPr>
          <a:xfrm>
            <a:off x="6135131" y="2585675"/>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(2 hours)</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187" name="Google Shape;187;p24"/>
          <p:cNvSpPr txBox="1"/>
          <p:nvPr/>
        </p:nvSpPr>
        <p:spPr>
          <a:xfrm>
            <a:off x="6135131" y="1785150"/>
            <a:ext cx="96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666666"/>
                </a:solidFill>
                <a:latin typeface="Roboto" panose="02000000000000000000"/>
                <a:ea typeface="Roboto" panose="02000000000000000000"/>
                <a:cs typeface="Roboto" panose="02000000000000000000"/>
                <a:sym typeface="Roboto" panose="02000000000000000000"/>
              </a:rPr>
              <a:t>(1 hour)</a:t>
            </a:r>
            <a:endParaRPr sz="1000" b="1">
              <a:solidFill>
                <a:srgbClr val="666666"/>
              </a:solidFill>
              <a:latin typeface="Roboto" panose="02000000000000000000"/>
              <a:ea typeface="Roboto" panose="02000000000000000000"/>
              <a:cs typeface="Roboto" panose="02000000000000000000"/>
              <a:sym typeface="Roboto" panose="02000000000000000000"/>
            </a:endParaRPr>
          </a:p>
        </p:txBody>
      </p:sp>
      <p:sp>
        <p:nvSpPr>
          <p:cNvPr id="188" name="Google Shape;188;p24"/>
          <p:cNvSpPr txBox="1"/>
          <p:nvPr/>
        </p:nvSpPr>
        <p:spPr>
          <a:xfrm>
            <a:off x="2580100" y="1689000"/>
            <a:ext cx="36162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to code in </a:t>
            </a:r>
            <a:r>
              <a:rPr lang="en-US" sz="1100" u="sng">
                <a:solidFill>
                  <a:schemeClr val="dk1"/>
                </a:solidFill>
                <a:latin typeface="Roboto" panose="02000000000000000000"/>
                <a:ea typeface="Roboto" panose="02000000000000000000"/>
                <a:cs typeface="Roboto" panose="02000000000000000000"/>
                <a:sym typeface="Roboto" panose="02000000000000000000"/>
              </a:rPr>
              <a:t>Kotlin</a:t>
            </a:r>
            <a:r>
              <a:rPr lang="en-US" sz="1100">
                <a:solidFill>
                  <a:schemeClr val="dk1"/>
                </a:solidFill>
                <a:latin typeface="Roboto" panose="02000000000000000000"/>
                <a:ea typeface="Roboto" panose="02000000000000000000"/>
                <a:cs typeface="Roboto" panose="02000000000000000000"/>
                <a:sym typeface="Roboto" panose="02000000000000000000"/>
              </a:rPr>
              <a:t>, a modern programming language that helps developers be more productive.</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89" name="Google Shape;189;p24"/>
          <p:cNvSpPr txBox="1"/>
          <p:nvPr/>
        </p:nvSpPr>
        <p:spPr>
          <a:xfrm>
            <a:off x="2580100" y="2576075"/>
            <a:ext cx="32505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to </a:t>
            </a:r>
            <a:r>
              <a:rPr lang="en-US" sz="1100" u="sng">
                <a:solidFill>
                  <a:schemeClr val="dk1"/>
                </a:solidFill>
                <a:latin typeface="Roboto" panose="02000000000000000000"/>
                <a:ea typeface="Roboto" panose="02000000000000000000"/>
                <a:cs typeface="Roboto" panose="02000000000000000000"/>
                <a:sym typeface="Roboto" panose="02000000000000000000"/>
              </a:rPr>
              <a:t>create and run your first Android app</a:t>
            </a:r>
            <a:r>
              <a:rPr lang="en-US" sz="1100">
                <a:solidFill>
                  <a:schemeClr val="dk1"/>
                </a:solidFill>
                <a:latin typeface="Roboto" panose="02000000000000000000"/>
                <a:ea typeface="Roboto" panose="02000000000000000000"/>
                <a:cs typeface="Roboto" panose="02000000000000000000"/>
                <a:sym typeface="Roboto" panose="02000000000000000000"/>
              </a:rPr>
              <a:t> in Android Studio.</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90" name="Google Shape;190;p24"/>
          <p:cNvSpPr txBox="1"/>
          <p:nvPr/>
        </p:nvSpPr>
        <p:spPr>
          <a:xfrm>
            <a:off x="2580100" y="3326863"/>
            <a:ext cx="36162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the basics of </a:t>
            </a:r>
            <a:r>
              <a:rPr lang="en-US" sz="1100" u="sng">
                <a:solidFill>
                  <a:schemeClr val="dk1"/>
                </a:solidFill>
                <a:latin typeface="Roboto" panose="02000000000000000000"/>
                <a:ea typeface="Roboto" panose="02000000000000000000"/>
                <a:cs typeface="Roboto" panose="02000000000000000000"/>
                <a:sym typeface="Roboto" panose="02000000000000000000"/>
              </a:rPr>
              <a:t>layouts</a:t>
            </a:r>
            <a:r>
              <a:rPr lang="en-US" sz="1100">
                <a:solidFill>
                  <a:schemeClr val="dk1"/>
                </a:solidFill>
                <a:latin typeface="Roboto" panose="02000000000000000000"/>
                <a:ea typeface="Roboto" panose="02000000000000000000"/>
                <a:cs typeface="Roboto" panose="02000000000000000000"/>
                <a:sym typeface="Roboto" panose="02000000000000000000"/>
              </a:rPr>
              <a:t> in Android by creating your very own birthday card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91" name="Google Shape;191;p24"/>
          <p:cNvSpPr txBox="1"/>
          <p:nvPr/>
        </p:nvSpPr>
        <p:spPr>
          <a:xfrm>
            <a:off x="2580100" y="4090575"/>
            <a:ext cx="3715800" cy="5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dk1"/>
                </a:solidFill>
                <a:latin typeface="Roboto" panose="02000000000000000000"/>
                <a:ea typeface="Roboto" panose="02000000000000000000"/>
                <a:cs typeface="Roboto" panose="02000000000000000000"/>
                <a:sym typeface="Roboto" panose="02000000000000000000"/>
              </a:rPr>
              <a:t>Learn how to use </a:t>
            </a:r>
            <a:r>
              <a:rPr lang="en-US" sz="1100" u="sng">
                <a:solidFill>
                  <a:schemeClr val="dk1"/>
                </a:solidFill>
                <a:latin typeface="Roboto" panose="02000000000000000000"/>
                <a:ea typeface="Roboto" panose="02000000000000000000"/>
                <a:cs typeface="Roboto" panose="02000000000000000000"/>
                <a:sym typeface="Roboto" panose="02000000000000000000"/>
              </a:rPr>
              <a:t>classes, objects, and conditionals</a:t>
            </a:r>
            <a:r>
              <a:rPr lang="en-US" sz="1100">
                <a:solidFill>
                  <a:schemeClr val="dk1"/>
                </a:solidFill>
                <a:latin typeface="Roboto" panose="02000000000000000000"/>
                <a:ea typeface="Roboto" panose="02000000000000000000"/>
                <a:cs typeface="Roboto" panose="02000000000000000000"/>
                <a:sym typeface="Roboto" panose="02000000000000000000"/>
              </a:rPr>
              <a:t> to create an interactive dice roller app.</a:t>
            </a:r>
            <a:endParaRPr sz="1100">
              <a:solidFill>
                <a:schemeClr val="dk1"/>
              </a:solidFill>
              <a:latin typeface="Roboto" panose="02000000000000000000"/>
              <a:ea typeface="Roboto" panose="02000000000000000000"/>
              <a:cs typeface="Roboto" panose="02000000000000000000"/>
              <a:sym typeface="Roboto" panose="02000000000000000000"/>
            </a:endParaRPr>
          </a:p>
        </p:txBody>
      </p:sp>
      <p:sp>
        <p:nvSpPr>
          <p:cNvPr id="192" name="Google Shape;192;p24"/>
          <p:cNvSpPr/>
          <p:nvPr/>
        </p:nvSpPr>
        <p:spPr>
          <a:xfrm>
            <a:off x="7863875" y="-26175"/>
            <a:ext cx="1304100" cy="52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3" name="Google Shape;193;p24"/>
          <p:cNvPicPr preferRelativeResize="0"/>
          <p:nvPr/>
        </p:nvPicPr>
        <p:blipFill rotWithShape="1">
          <a:blip r:embed="rId2"/>
          <a:srcRect l="26511" t="42000" r="40781" b="42001"/>
          <a:stretch>
            <a:fillRect/>
          </a:stretch>
        </p:blipFill>
        <p:spPr>
          <a:xfrm>
            <a:off x="8135451" y="4807623"/>
            <a:ext cx="626947" cy="172498"/>
          </a:xfrm>
          <a:prstGeom prst="rect">
            <a:avLst/>
          </a:prstGeom>
          <a:noFill/>
          <a:ln>
            <a:noFill/>
          </a:ln>
        </p:spPr>
      </p:pic>
      <p:sp>
        <p:nvSpPr>
          <p:cNvPr id="194" name="Google Shape;194;p24"/>
          <p:cNvSpPr txBox="1"/>
          <p:nvPr/>
        </p:nvSpPr>
        <p:spPr>
          <a:xfrm>
            <a:off x="8059150" y="445841"/>
            <a:ext cx="123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2"/>
                </a:solidFill>
                <a:latin typeface="Google Sans" panose="020B0503030502040204"/>
                <a:ea typeface="Google Sans" panose="020B0503030502040204"/>
                <a:cs typeface="Google Sans" panose="020B0503030502040204"/>
                <a:sym typeface="Google Sans" panose="020B0503030502040204"/>
              </a:rPr>
              <a:t>Badges</a:t>
            </a:r>
            <a:endParaRPr sz="1500" b="1">
              <a:solidFill>
                <a:schemeClr val="dk2"/>
              </a:solidFill>
              <a:latin typeface="Google Sans" panose="020B0503030502040204"/>
              <a:ea typeface="Google Sans" panose="020B0503030502040204"/>
              <a:cs typeface="Google Sans" panose="020B0503030502040204"/>
              <a:sym typeface="Google Sans" panose="020B0503030502040204"/>
            </a:endParaRPr>
          </a:p>
        </p:txBody>
      </p:sp>
      <p:sp>
        <p:nvSpPr>
          <p:cNvPr id="195" name="Google Shape;195;p24"/>
          <p:cNvSpPr txBox="1"/>
          <p:nvPr/>
        </p:nvSpPr>
        <p:spPr>
          <a:xfrm>
            <a:off x="7830550" y="792166"/>
            <a:ext cx="1304100" cy="70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i="1">
                <a:latin typeface="Roboto" panose="02000000000000000000"/>
                <a:ea typeface="Roboto" panose="02000000000000000000"/>
                <a:cs typeface="Roboto" panose="02000000000000000000"/>
                <a:sym typeface="Roboto" panose="02000000000000000000"/>
              </a:rPr>
              <a:t>Earn badges</a:t>
            </a:r>
            <a:endParaRPr sz="1100" i="1">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r>
              <a:rPr lang="en-US" sz="1100" i="1">
                <a:latin typeface="Roboto" panose="02000000000000000000"/>
                <a:ea typeface="Roboto" panose="02000000000000000000"/>
                <a:cs typeface="Roboto" panose="02000000000000000000"/>
                <a:sym typeface="Roboto" panose="02000000000000000000"/>
              </a:rPr>
              <a:t>at the end of each</a:t>
            </a:r>
            <a:endParaRPr sz="1100" i="1">
              <a:latin typeface="Roboto" panose="02000000000000000000"/>
              <a:ea typeface="Roboto" panose="02000000000000000000"/>
              <a:cs typeface="Roboto" panose="02000000000000000000"/>
              <a:sym typeface="Roboto" panose="02000000000000000000"/>
            </a:endParaRPr>
          </a:p>
          <a:p>
            <a:pPr marL="0" lvl="0" indent="0" algn="ctr" rtl="0">
              <a:spcBef>
                <a:spcPts val="0"/>
              </a:spcBef>
              <a:spcAft>
                <a:spcPts val="0"/>
              </a:spcAft>
              <a:buNone/>
            </a:pPr>
            <a:r>
              <a:rPr lang="en-US" sz="1100" i="1">
                <a:latin typeface="Roboto" panose="02000000000000000000"/>
                <a:ea typeface="Roboto" panose="02000000000000000000"/>
                <a:cs typeface="Roboto" panose="02000000000000000000"/>
                <a:sym typeface="Roboto" panose="02000000000000000000"/>
              </a:rPr>
              <a:t>pathway!</a:t>
            </a:r>
            <a:endParaRPr sz="1100" i="1">
              <a:latin typeface="Roboto" panose="02000000000000000000"/>
              <a:ea typeface="Roboto" panose="02000000000000000000"/>
              <a:cs typeface="Roboto" panose="02000000000000000000"/>
              <a:sym typeface="Roboto" panose="02000000000000000000"/>
            </a:endParaRPr>
          </a:p>
        </p:txBody>
      </p:sp>
      <p:pic>
        <p:nvPicPr>
          <p:cNvPr id="196" name="Google Shape;196;p24"/>
          <p:cNvPicPr preferRelativeResize="0"/>
          <p:nvPr/>
        </p:nvPicPr>
        <p:blipFill>
          <a:blip r:embed="rId3"/>
          <a:stretch>
            <a:fillRect/>
          </a:stretch>
        </p:blipFill>
        <p:spPr>
          <a:xfrm>
            <a:off x="8265737" y="1686681"/>
            <a:ext cx="571575" cy="571575"/>
          </a:xfrm>
          <a:prstGeom prst="rect">
            <a:avLst/>
          </a:prstGeom>
          <a:noFill/>
          <a:ln>
            <a:noFill/>
          </a:ln>
        </p:spPr>
      </p:pic>
      <p:pic>
        <p:nvPicPr>
          <p:cNvPr id="197" name="Google Shape;197;p24"/>
          <p:cNvPicPr preferRelativeResize="0"/>
          <p:nvPr/>
        </p:nvPicPr>
        <p:blipFill>
          <a:blip r:embed="rId4"/>
          <a:stretch>
            <a:fillRect/>
          </a:stretch>
        </p:blipFill>
        <p:spPr>
          <a:xfrm>
            <a:off x="8263485" y="2466995"/>
            <a:ext cx="576072" cy="576072"/>
          </a:xfrm>
          <a:prstGeom prst="rect">
            <a:avLst/>
          </a:prstGeom>
          <a:noFill/>
          <a:ln>
            <a:noFill/>
          </a:ln>
        </p:spPr>
      </p:pic>
      <p:pic>
        <p:nvPicPr>
          <p:cNvPr id="198" name="Google Shape;198;p24"/>
          <p:cNvPicPr preferRelativeResize="0"/>
          <p:nvPr/>
        </p:nvPicPr>
        <p:blipFill>
          <a:blip r:embed="rId5"/>
          <a:stretch>
            <a:fillRect/>
          </a:stretch>
        </p:blipFill>
        <p:spPr>
          <a:xfrm>
            <a:off x="8263467" y="3322633"/>
            <a:ext cx="576072" cy="576072"/>
          </a:xfrm>
          <a:prstGeom prst="rect">
            <a:avLst/>
          </a:prstGeom>
          <a:noFill/>
          <a:ln>
            <a:noFill/>
          </a:ln>
        </p:spPr>
      </p:pic>
      <p:pic>
        <p:nvPicPr>
          <p:cNvPr id="199" name="Google Shape;199;p24"/>
          <p:cNvPicPr preferRelativeResize="0"/>
          <p:nvPr/>
        </p:nvPicPr>
        <p:blipFill>
          <a:blip r:embed="rId6"/>
          <a:stretch>
            <a:fillRect/>
          </a:stretch>
        </p:blipFill>
        <p:spPr>
          <a:xfrm>
            <a:off x="8263475" y="4086333"/>
            <a:ext cx="576072" cy="576072"/>
          </a:xfrm>
          <a:prstGeom prst="rect">
            <a:avLst/>
          </a:prstGeom>
          <a:noFill/>
          <a:ln>
            <a:noFill/>
          </a:ln>
        </p:spPr>
      </p:pic>
      <p:pic>
        <p:nvPicPr>
          <p:cNvPr id="200" name="Google Shape;200;p24"/>
          <p:cNvPicPr preferRelativeResize="0"/>
          <p:nvPr/>
        </p:nvPicPr>
        <p:blipFill>
          <a:blip r:embed="rId7"/>
          <a:stretch>
            <a:fillRect/>
          </a:stretch>
        </p:blipFill>
        <p:spPr>
          <a:xfrm>
            <a:off x="7085737" y="1726050"/>
            <a:ext cx="626949" cy="541182"/>
          </a:xfrm>
          <a:prstGeom prst="rect">
            <a:avLst/>
          </a:prstGeom>
          <a:noFill/>
          <a:ln>
            <a:noFill/>
          </a:ln>
        </p:spPr>
      </p:pic>
      <p:pic>
        <p:nvPicPr>
          <p:cNvPr id="201" name="Google Shape;201;p24"/>
          <p:cNvPicPr preferRelativeResize="0"/>
          <p:nvPr/>
        </p:nvPicPr>
        <p:blipFill>
          <a:blip r:embed="rId8"/>
          <a:stretch>
            <a:fillRect/>
          </a:stretch>
        </p:blipFill>
        <p:spPr>
          <a:xfrm>
            <a:off x="7198750" y="4154223"/>
            <a:ext cx="402300" cy="715214"/>
          </a:xfrm>
          <a:prstGeom prst="rect">
            <a:avLst/>
          </a:prstGeom>
          <a:noFill/>
          <a:ln>
            <a:noFill/>
          </a:ln>
        </p:spPr>
      </p:pic>
      <p:pic>
        <p:nvPicPr>
          <p:cNvPr id="202" name="Google Shape;202;p24"/>
          <p:cNvPicPr preferRelativeResize="0"/>
          <p:nvPr/>
        </p:nvPicPr>
        <p:blipFill>
          <a:blip r:embed="rId9"/>
          <a:stretch>
            <a:fillRect/>
          </a:stretch>
        </p:blipFill>
        <p:spPr>
          <a:xfrm>
            <a:off x="7198747" y="3251000"/>
            <a:ext cx="402300" cy="715200"/>
          </a:xfrm>
          <a:prstGeom prst="rect">
            <a:avLst/>
          </a:prstGeom>
          <a:noFill/>
          <a:ln>
            <a:noFill/>
          </a:ln>
        </p:spPr>
      </p:pic>
      <p:sp>
        <p:nvSpPr>
          <p:cNvPr id="203" name="Google Shape;203;p24"/>
          <p:cNvSpPr txBox="1"/>
          <p:nvPr>
            <p:ph type="title"/>
          </p:nvPr>
        </p:nvSpPr>
        <p:spPr>
          <a:xfrm>
            <a:off x="319800" y="130425"/>
            <a:ext cx="7383600" cy="115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Overview of what you’ll learn</a:t>
            </a:r>
            <a:endParaRPr lang="en-US"/>
          </a:p>
        </p:txBody>
      </p:sp>
      <p:pic>
        <p:nvPicPr>
          <p:cNvPr id="4" name="Picture 3"/>
          <p:cNvPicPr>
            <a:picLocks noChangeAspect="1"/>
          </p:cNvPicPr>
          <p:nvPr/>
        </p:nvPicPr>
        <p:blipFill>
          <a:blip r:embed="rId10"/>
          <a:stretch>
            <a:fillRect/>
          </a:stretch>
        </p:blipFill>
        <p:spPr>
          <a:xfrm>
            <a:off x="541020" y="257810"/>
            <a:ext cx="3337560" cy="609600"/>
          </a:xfrm>
          <a:prstGeom prst="rect">
            <a:avLst/>
          </a:prstGeom>
        </p:spPr>
      </p:pic>
    </p:spTree>
  </p:cSld>
  <p:clrMapOvr>
    <a:masterClrMapping/>
  </p:clrMapOvr>
</p:sld>
</file>

<file path=ppt/theme/theme1.xml><?xml version="1.0" encoding="utf-8"?>
<a:theme xmlns:a="http://schemas.openxmlformats.org/drawingml/2006/main" name="Android Enterprise template 20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4716</Words>
  <Application>WPS Presentation</Application>
  <PresentationFormat/>
  <Paragraphs>301</Paragraphs>
  <Slides>17</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17</vt:i4>
      </vt:variant>
    </vt:vector>
  </HeadingPairs>
  <TitlesOfParts>
    <vt:vector size="30" baseType="lpstr">
      <vt:lpstr>Arial</vt:lpstr>
      <vt:lpstr>SimSun</vt:lpstr>
      <vt:lpstr>Wingdings</vt:lpstr>
      <vt:lpstr>Arial</vt:lpstr>
      <vt:lpstr>Roboto Medium</vt:lpstr>
      <vt:lpstr>Roboto</vt:lpstr>
      <vt:lpstr>Roboto Mono</vt:lpstr>
      <vt:lpstr>Segoe Print</vt:lpstr>
      <vt:lpstr>Google Sans</vt:lpstr>
      <vt:lpstr>Microsoft YaHei</vt:lpstr>
      <vt:lpstr>Arial Unicode MS</vt:lpstr>
      <vt:lpstr>Android Enterprise template 2019</vt:lpstr>
      <vt:lpstr>Simple Light</vt:lpstr>
      <vt:lpstr>Study Jams</vt:lpstr>
      <vt:lpstr>What are Android Study Jams?</vt:lpstr>
      <vt:lpstr>How to start your journey?</vt:lpstr>
      <vt:lpstr> </vt:lpstr>
      <vt:lpstr>https://developer.android.com/courses/android-basics-kotlin/course Main course link Kotlin Playground https://play.kotlinlang.org </vt:lpstr>
      <vt:lpstr>Android Studio</vt:lpstr>
      <vt:lpstr>What will your learning journey look like?</vt:lpstr>
      <vt:lpstr>Android Basics</vt:lpstr>
      <vt:lpstr>Overview of what you’ll learn</vt:lpstr>
      <vt:lpstr>Overview of what you’ll learn</vt:lpstr>
      <vt:lpstr>Overview of what you’ll learn</vt:lpstr>
      <vt:lpstr>Overview of what you’ll learn</vt:lpstr>
      <vt:lpstr>Tentative Timetable</vt:lpstr>
      <vt:lpstr>Get a chance to build a real life  working app that might get featured by Google</vt:lpstr>
      <vt:lpstr>1. Kotlin is expressive, statically typed language for development              	on android and server. 2. It was 2010 by JetBrains which is free, open source and has 5.8 	million developers around the world. 3. Google made Kotlin as first preference for developing apps.  4. Interopearbility with java  5. Provides Null Safety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Android Study Jams</dc:title>
  <dc:creator/>
  <cp:lastModifiedBy>harsh</cp:lastModifiedBy>
  <cp:revision>3</cp:revision>
  <dcterms:created xsi:type="dcterms:W3CDTF">2021-11-28T17:49:00Z</dcterms:created>
  <dcterms:modified xsi:type="dcterms:W3CDTF">2021-11-28T19:42:59Z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3FD2C5DC28444B35B7A0C5447AAD9047</vt:lpwstr>
  </property>
  <property fmtid="{D5CDD505-2E9C-101B-9397-08002B2CF9AE}" pid="3" name="KSOProductBuildVer">
    <vt:lpwstr>1033-11.2.0.10382</vt:lpwstr>
  </property>
</Properties>
</file>